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3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3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823" r:id="rId2"/>
    <p:sldMasterId id="2147483832" r:id="rId3"/>
    <p:sldMasterId id="2147483856" r:id="rId4"/>
    <p:sldMasterId id="2147483873" r:id="rId5"/>
    <p:sldMasterId id="2147483909" r:id="rId6"/>
    <p:sldMasterId id="2147483930" r:id="rId7"/>
    <p:sldMasterId id="2147483941" r:id="rId8"/>
    <p:sldMasterId id="2147483956" r:id="rId9"/>
    <p:sldMasterId id="2147483965" r:id="rId10"/>
    <p:sldMasterId id="2147483999" r:id="rId11"/>
    <p:sldMasterId id="2147484210" r:id="rId12"/>
    <p:sldMasterId id="2147484282" r:id="rId13"/>
    <p:sldMasterId id="2147484356" r:id="rId14"/>
    <p:sldMasterId id="2147484368" r:id="rId15"/>
    <p:sldMasterId id="2147484454" r:id="rId16"/>
    <p:sldMasterId id="2147484477" r:id="rId17"/>
    <p:sldMasterId id="2147484509" r:id="rId18"/>
    <p:sldMasterId id="2147484521" r:id="rId19"/>
  </p:sldMasterIdLst>
  <p:notesMasterIdLst>
    <p:notesMasterId r:id="rId41"/>
  </p:notesMasterIdLst>
  <p:sldIdLst>
    <p:sldId id="264" r:id="rId20"/>
    <p:sldId id="838840863" r:id="rId21"/>
    <p:sldId id="838840864" r:id="rId22"/>
    <p:sldId id="838840878" r:id="rId23"/>
    <p:sldId id="838840879" r:id="rId24"/>
    <p:sldId id="838840880" r:id="rId25"/>
    <p:sldId id="838840872" r:id="rId26"/>
    <p:sldId id="838840861" r:id="rId27"/>
    <p:sldId id="838840862" r:id="rId28"/>
    <p:sldId id="838840855" r:id="rId29"/>
    <p:sldId id="838840881" r:id="rId30"/>
    <p:sldId id="838840870" r:id="rId31"/>
    <p:sldId id="838840922" r:id="rId32"/>
    <p:sldId id="838840923" r:id="rId33"/>
    <p:sldId id="838840926" r:id="rId34"/>
    <p:sldId id="838840924" r:id="rId35"/>
    <p:sldId id="293" r:id="rId36"/>
    <p:sldId id="838840925" r:id="rId37"/>
    <p:sldId id="515" r:id="rId38"/>
    <p:sldId id="838840397" r:id="rId39"/>
    <p:sldId id="64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257" userDrawn="1">
          <p15:clr>
            <a:srgbClr val="A4A3A4"/>
          </p15:clr>
        </p15:guide>
        <p15:guide id="3" pos="1890" userDrawn="1">
          <p15:clr>
            <a:srgbClr val="A4A3A4"/>
          </p15:clr>
        </p15:guide>
        <p15:guide id="4" pos="5745" userDrawn="1">
          <p15:clr>
            <a:srgbClr val="A4A3A4"/>
          </p15:clr>
        </p15:guide>
        <p15:guide id="5" pos="7423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1162" userDrawn="1">
          <p15:clr>
            <a:srgbClr val="A4A3A4"/>
          </p15:clr>
        </p15:guide>
        <p15:guide id="8" orient="horz" pos="4065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Lowrey" initials="RL" lastIdx="1" clrIdx="0">
    <p:extLst>
      <p:ext uri="{19B8F6BF-5375-455C-9EA6-DF929625EA0E}">
        <p15:presenceInfo xmlns:p15="http://schemas.microsoft.com/office/powerpoint/2012/main" userId="S::rachel.lowrey@umotif.onmicrosoft.com::f2f1ff55-b1c5-4fb7-9b00-80be35084af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BCB52"/>
    <a:srgbClr val="40BBC1"/>
    <a:srgbClr val="00344F"/>
    <a:srgbClr val="287DA8"/>
    <a:srgbClr val="91569E"/>
    <a:srgbClr val="EBEBEB"/>
    <a:srgbClr val="4A6AB3"/>
    <a:srgbClr val="DE4E9C"/>
    <a:srgbClr val="F057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7"/>
    <p:restoredTop sz="95377"/>
  </p:normalViewPr>
  <p:slideViewPr>
    <p:cSldViewPr snapToObjects="1">
      <p:cViewPr varScale="1">
        <p:scale>
          <a:sx n="119" d="100"/>
          <a:sy n="119" d="100"/>
        </p:scale>
        <p:origin x="208" y="400"/>
      </p:cViewPr>
      <p:guideLst>
        <p:guide orient="horz" pos="255"/>
        <p:guide pos="257"/>
        <p:guide pos="1890"/>
        <p:guide pos="5745"/>
        <p:guide pos="7423"/>
        <p:guide pos="3840"/>
        <p:guide orient="horz" pos="1162"/>
        <p:guide orient="horz" pos="4065"/>
        <p:guide orient="horz" pos="2160"/>
        <p:guide orient="horz" pos="30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4" d="100"/>
          <a:sy n="84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commentAuthors" Target="commentAuthors.xml"/><Relationship Id="rId47" Type="http://schemas.openxmlformats.org/officeDocument/2006/relationships/customXml" Target="../customXml/item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customXml" Target="../customXml/item3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tableStyles" Target="tableStyles.xml"/><Relationship Id="rId20" Type="http://schemas.openxmlformats.org/officeDocument/2006/relationships/slide" Target="slides/slide1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fia Pro Regular" panose="020B0000000000000000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fia Pro Regular" panose="020B0000000000000000" pitchFamily="34" charset="77"/>
              </a:defRPr>
            </a:lvl1pPr>
          </a:lstStyle>
          <a:p>
            <a:fld id="{8745AA94-F683-A64C-9EFE-24CE6A4D6BD8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fia Pro Regular" panose="020B0000000000000000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fia Pro Regular" panose="020B0000000000000000" pitchFamily="34" charset="77"/>
              </a:defRPr>
            </a:lvl1pPr>
          </a:lstStyle>
          <a:p>
            <a:fld id="{1457B844-D148-6D4C-B594-D94F043FE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2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fia Pro Regular" panose="020B0000000000000000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fia Pro Regular" panose="020B0000000000000000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fia Pro Regular" panose="020B0000000000000000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fia Pro Regular" panose="020B0000000000000000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fia Pro Regular" panose="020B0000000000000000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11D31-D389-237D-3507-654EA5FE4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0E763-836D-7233-910D-FA60B5D20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ADC186-40A6-D041-9A68-7603C7B7E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AED1A-B849-DE37-6DBB-7B11B3B9F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0CBA8-F14A-B048-A6C7-CDFC2B6593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8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7B844-D148-6D4C-B594-D94F043FE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77"/>
                <a:ea typeface="+mn-ea"/>
                <a:cs typeface="+mn-cs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77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111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7B844-D148-6D4C-B594-D94F043FE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77"/>
                <a:ea typeface="+mn-ea"/>
                <a:cs typeface="+mn-cs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77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0813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7B844-D148-6D4C-B594-D94F043FE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77"/>
                <a:ea typeface="+mn-ea"/>
                <a:cs typeface="+mn-cs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77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851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7B844-D148-6D4C-B594-D94F043FE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" panose="020B0000000000000000" pitchFamily="34" charset="77"/>
                <a:ea typeface="+mn-ea"/>
                <a:cs typeface="+mn-cs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" panose="020B0000000000000000" pitchFamily="34" charset="77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89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23DD2-F265-1FD6-F5E5-66E023B5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3A14F-4323-270F-53D2-1FC556495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D4B7A-0026-A225-1292-C6DA65104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CF415-A9A4-AC70-F153-EE7D32412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7B844-D148-6D4C-B594-D94F043FE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77"/>
                <a:ea typeface="+mn-ea"/>
                <a:cs typeface="+mn-cs"/>
                <a:sym typeface="Helvetica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77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1242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7F83F-DB25-FB47-BBD3-A25B41E11E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32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7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7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7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5" y="2257317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69" y="2257317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89" y="4005064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890923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5790" userDrawn="1">
          <p15:clr>
            <a:srgbClr val="FBAE40"/>
          </p15:clr>
        </p15:guide>
        <p15:guide id="4" pos="1890" userDrawn="1">
          <p15:clr>
            <a:srgbClr val="FBAE40"/>
          </p15:clr>
        </p15:guide>
        <p15:guide id="5" pos="211" userDrawn="1">
          <p15:clr>
            <a:srgbClr val="FBAE40"/>
          </p15:clr>
        </p15:guide>
        <p15:guide id="6" pos="7469" userDrawn="1">
          <p15:clr>
            <a:srgbClr val="FBAE40"/>
          </p15:clr>
        </p15:guide>
        <p15:guide id="7" orient="horz" pos="210" userDrawn="1">
          <p15:clr>
            <a:srgbClr val="FBAE40"/>
          </p15:clr>
        </p15:guide>
        <p15:guide id="8" orient="horz" pos="411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1">
    <p:bg>
      <p:bgPr>
        <a:solidFill>
          <a:srgbClr val="647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29"/>
            <a:ext cx="9144000" cy="554038"/>
          </a:xfrm>
          <a:prstGeom prst="rect">
            <a:avLst/>
          </a:prstGeom>
        </p:spPr>
        <p:txBody>
          <a:bodyPr anchor="t"/>
          <a:lstStyle>
            <a:lvl1pPr algn="l">
              <a:defRPr sz="3250" baseline="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488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ner Title and Content Orange Cente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835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ner Title and Content Orange Centered">
    <p:bg>
      <p:bgPr>
        <a:solidFill>
          <a:srgbClr val="40B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7133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ner Title and Content Orange Cente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872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00579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content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80BF36-87C4-A04D-8ADD-951892116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7705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2257318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70" y="2257318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90" y="4005065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872664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620688"/>
            <a:ext cx="1800200" cy="18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4467A-80E8-3645-98CB-0B88D2ACB9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3640" y="0"/>
            <a:ext cx="6871716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AAC09A-11FD-4E48-AC7E-FFE50B2EFAA0}"/>
              </a:ext>
            </a:extLst>
          </p:cNvPr>
          <p:cNvCxnSpPr>
            <a:cxnSpLocks/>
          </p:cNvCxnSpPr>
          <p:nvPr userDrawn="1"/>
        </p:nvCxnSpPr>
        <p:spPr>
          <a:xfrm>
            <a:off x="983432" y="2708920"/>
            <a:ext cx="1368152" cy="0"/>
          </a:xfrm>
          <a:prstGeom prst="line">
            <a:avLst/>
          </a:prstGeom>
          <a:ln w="15875">
            <a:solidFill>
              <a:schemeClr val="bg1">
                <a:lumMod val="95000"/>
                <a:alpha val="1914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D2335E3-5CAC-2A4C-BC47-53FB8DBD22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3263711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A9F6D34-3415-D541-BAC7-A86C663678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3952" y="5011458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729321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8F4AA0-ABCB-9A4C-A8BD-0608ECC12F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0284" y="0"/>
            <a:ext cx="6871716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>
            <a:off x="983432" y="2708920"/>
            <a:ext cx="1368152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3263711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rgbClr val="00344F"/>
                </a:solidFill>
                <a:latin typeface="SofiaPro-Light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3952" y="5011458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0BBC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FF8AE-B564-1B48-907C-052FF2A459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623128"/>
            <a:ext cx="1943497" cy="19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65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10300-93D5-5B45-B50B-709BB4E51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8666" y="202333"/>
            <a:ext cx="6453335" cy="645333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C55CBA-60AC-3E4D-8A3B-4024EE3AAF58}"/>
              </a:ext>
            </a:extLst>
          </p:cNvPr>
          <p:cNvCxnSpPr>
            <a:cxnSpLocks/>
          </p:cNvCxnSpPr>
          <p:nvPr userDrawn="1"/>
        </p:nvCxnSpPr>
        <p:spPr>
          <a:xfrm>
            <a:off x="983432" y="2708920"/>
            <a:ext cx="1368152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E7A2502-3F19-D542-B2A7-940F94FA1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3263711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rgbClr val="00344F"/>
                </a:solidFill>
                <a:latin typeface="SofiaPro-Light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CEA00C93-AA2E-BD4A-ABBF-679DC3642E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3952" y="5011458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0BBC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894E3-E22A-2A4E-9262-002535C881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623128"/>
            <a:ext cx="1943497" cy="19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2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Slide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D99CB35-17A8-5B4C-8C58-CFBA5A3BCD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/>
          <a:stretch/>
        </p:blipFill>
        <p:spPr>
          <a:xfrm>
            <a:off x="8594" y="2417"/>
            <a:ext cx="12183407" cy="6853166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BF24D1-B80D-D840-A413-FDB7E2C37F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C435BF-D20B-6949-BF25-6887ADE884C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4922B48-C492-6744-BDEF-F3E55DDEE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AF0401D8-5BD7-AB42-9A1A-DE0605F88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19C69A33-0337-DA42-961F-6146E725F6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170484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 0">
    <p:bg>
      <p:bgPr>
        <a:solidFill>
          <a:srgbClr val="FBA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29"/>
            <a:ext cx="9144000" cy="554038"/>
          </a:xfrm>
          <a:prstGeom prst="rect">
            <a:avLst/>
          </a:prstGeom>
        </p:spPr>
        <p:txBody>
          <a:bodyPr anchor="t"/>
          <a:lstStyle>
            <a:lvl1pPr algn="l">
              <a:defRPr sz="3250" baseline="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011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Imag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2741DE-BBD4-B44A-92EE-0467650D82C6}"/>
              </a:ext>
            </a:extLst>
          </p:cNvPr>
          <p:cNvSpPr/>
          <p:nvPr userDrawn="1"/>
        </p:nvSpPr>
        <p:spPr>
          <a:xfrm>
            <a:off x="-48344" y="-49696"/>
            <a:ext cx="12288688" cy="6957392"/>
          </a:xfrm>
          <a:prstGeom prst="rect">
            <a:avLst/>
          </a:prstGeom>
          <a:solidFill>
            <a:srgbClr val="4A6AB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A83AB56-E603-964F-8080-ABAAA1CE2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8C01735-FF26-7845-970A-4BF2CEB0E7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1318666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Imag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2741DE-BBD4-B44A-92EE-0467650D82C6}"/>
              </a:ext>
            </a:extLst>
          </p:cNvPr>
          <p:cNvSpPr/>
          <p:nvPr userDrawn="1"/>
        </p:nvSpPr>
        <p:spPr>
          <a:xfrm>
            <a:off x="-48344" y="-49696"/>
            <a:ext cx="12288688" cy="6957392"/>
          </a:xfrm>
          <a:prstGeom prst="rect">
            <a:avLst/>
          </a:prstGeom>
          <a:solidFill>
            <a:srgbClr val="00344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A83AB56-E603-964F-8080-ABAAA1CE2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8C01735-FF26-7845-970A-4BF2CEB0E7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39756667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and Content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1F8F197-1287-FB49-81EF-2D3E8AC87E83}"/>
              </a:ext>
            </a:extLst>
          </p:cNvPr>
          <p:cNvSpPr/>
          <p:nvPr userDrawn="1"/>
        </p:nvSpPr>
        <p:spPr>
          <a:xfrm>
            <a:off x="-48344" y="-49696"/>
            <a:ext cx="12288688" cy="6957392"/>
          </a:xfrm>
          <a:prstGeom prst="rect">
            <a:avLst/>
          </a:prstGeom>
          <a:solidFill>
            <a:srgbClr val="435771">
              <a:alpha val="246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A83AB56-E603-964F-8080-ABAAA1CE2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8C01735-FF26-7845-970A-4BF2CEB0E7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69302686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Blue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9714F72-BCA5-2D49-9903-EC9DC7FF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0E7650E-B041-9E41-B1CF-543BB650C4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01557942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Pink">
    <p:bg>
      <p:bgPr>
        <a:solidFill>
          <a:srgbClr val="DE4E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7F0D0841-9235-284B-8308-A0D440E6FE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37BADCF-B260-4B42-A260-9AA9A57519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8928655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1D0DAD8-55CF-BC4E-A884-82052B9713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ECC7A86-DE29-1E4E-B36C-81AC072AE1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1399489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Orange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3366588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7"/>
            <a:ext cx="1316719" cy="5749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050292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Blue Centered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AFF5BA-B4E5-0E41-BF55-DE7BDB3430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CFB465F-379A-9F49-BD43-6AA4E6F0D9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8959115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Pink Centered">
    <p:bg>
      <p:bgPr>
        <a:solidFill>
          <a:srgbClr val="DE4E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A71818-183A-4C41-AC45-681CD59A5F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87A66223-A38D-5947-AA70-36B3A746D3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23285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 1">
    <p:bg>
      <p:bgPr>
        <a:solidFill>
          <a:srgbClr val="FACA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29"/>
            <a:ext cx="9144000" cy="554038"/>
          </a:xfrm>
          <a:prstGeom prst="rect">
            <a:avLst/>
          </a:prstGeom>
        </p:spPr>
        <p:txBody>
          <a:bodyPr anchor="t"/>
          <a:lstStyle>
            <a:lvl1pPr algn="l">
              <a:defRPr sz="3250" baseline="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3227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Red Cente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779130-2707-CF41-8656-780E002CB6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89548ED9-02BC-DD45-BA93-756CD4265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421927970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7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333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and Content Orange Centered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50962292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hero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711804"/>
            <a:ext cx="8856662" cy="102860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body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33826"/>
            <a:ext cx="4044849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5465" y="3933826"/>
            <a:ext cx="4007768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57100" y="3933826"/>
            <a:ext cx="4140000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078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711804"/>
            <a:ext cx="8856662" cy="102860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body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6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933826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6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933826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5649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120476"/>
            <a:ext cx="2999656" cy="3737525"/>
          </a:xfrm>
          <a:prstGeom prst="rect">
            <a:avLst/>
          </a:prstGeom>
          <a:solidFill>
            <a:srgbClr val="DE4E9C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120476"/>
            <a:ext cx="3087103" cy="3737525"/>
          </a:xfrm>
          <a:prstGeom prst="rect">
            <a:avLst/>
          </a:prstGeom>
          <a:solidFill>
            <a:srgbClr val="4A6AB3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120476"/>
            <a:ext cx="3079052" cy="3737525"/>
          </a:xfrm>
          <a:prstGeom prst="rect">
            <a:avLst/>
          </a:prstGeom>
          <a:solidFill>
            <a:srgbClr val="40BBC1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120476"/>
            <a:ext cx="3087103" cy="3737525"/>
          </a:xfrm>
          <a:prstGeom prst="rect">
            <a:avLst/>
          </a:prstGeom>
          <a:solidFill>
            <a:srgbClr val="91569E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584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 dark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6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933826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6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933826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6D0FA-6FA2-9D47-A348-D9020BDD86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CFD225-6B0C-3B4C-A721-ADA7AEEDE8E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4BF2A2-8715-C340-A632-502634B83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1739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6D55D-0BA7-5948-9D8C-DFFC4C802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105C92-740F-CF4F-B127-3A1AAA827BB7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1CCE5C-1D44-C54E-8142-046F13C2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503FCE-9B03-334C-945D-35CE8556E04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19064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5361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Neste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60929-27BF-4D46-9304-3ABEA6EF3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114F7-9BE6-1E43-93FF-CDAD5F22D6B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64784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9423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D993818-D449-1B43-B6C9-6EA7398BF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6B6762-81CF-EB43-8C5F-9C4D592C1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131696"/>
            <a:ext cx="784984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10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urquoise">
    <p:bg>
      <p:bgPr>
        <a:solidFill>
          <a:srgbClr val="49C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29"/>
            <a:ext cx="9144000" cy="554038"/>
          </a:xfrm>
          <a:prstGeom prst="rect">
            <a:avLst/>
          </a:prstGeom>
        </p:spPr>
        <p:txBody>
          <a:bodyPr anchor="t"/>
          <a:lstStyle>
            <a:lvl1pPr algn="l">
              <a:defRPr sz="3250" baseline="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838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7993856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77174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content">
  <p:cSld name="1_Standard conten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871"/>
              </a:buClr>
              <a:buSzPts val="2800"/>
              <a:buFont typeface="Sofia"/>
              <a:buNone/>
              <a:defRPr sz="28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body" idx="1"/>
          </p:nvPr>
        </p:nvSpPr>
        <p:spPr>
          <a:xfrm>
            <a:off x="406400" y="2077750"/>
            <a:ext cx="10515600" cy="409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587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9"/>
          <p:cNvCxnSpPr/>
          <p:nvPr/>
        </p:nvCxnSpPr>
        <p:spPr>
          <a:xfrm>
            <a:off x="407988" y="548680"/>
            <a:ext cx="10008492" cy="0"/>
          </a:xfrm>
          <a:prstGeom prst="straightConnector1">
            <a:avLst/>
          </a:prstGeom>
          <a:noFill/>
          <a:ln w="9525" cap="flat" cmpd="sng">
            <a:solidFill>
              <a:srgbClr val="435871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8558791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65634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Text &amp; Image">
  <p:cSld name="1_Two Content Text &amp; Image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07989" y="323820"/>
            <a:ext cx="525621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609608" marR="0" lvl="0" indent="-30480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435871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1219215" marR="0" lvl="1" indent="-457206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23" marR="0" lvl="2" indent="-431806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431" marR="0" lvl="3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8038" marR="0" lvl="4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646" marR="0" lvl="5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254" marR="0" lvl="6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861" marR="0" lvl="7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469" marR="0" lvl="8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0498" y="260648"/>
            <a:ext cx="1316718" cy="576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9"/>
          <p:cNvCxnSpPr/>
          <p:nvPr/>
        </p:nvCxnSpPr>
        <p:spPr>
          <a:xfrm>
            <a:off x="407989" y="548680"/>
            <a:ext cx="10008492" cy="0"/>
          </a:xfrm>
          <a:prstGeom prst="straightConnector1">
            <a:avLst/>
          </a:prstGeom>
          <a:noFill/>
          <a:ln w="9525" cap="flat" cmpd="sng">
            <a:solidFill>
              <a:srgbClr val="435871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871"/>
              </a:buClr>
              <a:buSzPts val="3000"/>
              <a:buFont typeface="Sofia"/>
              <a:buNone/>
              <a:defRPr sz="40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406400" y="2131696"/>
            <a:ext cx="7849840" cy="339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609608" marR="0" lvl="0" indent="-45720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1219215" marR="0" lvl="1" indent="-431806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2pPr>
            <a:lvl3pPr marL="1828823" marR="0" lvl="2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3pPr>
            <a:lvl4pPr marL="2438431" marR="0" lvl="3" indent="-406405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4pPr>
            <a:lvl5pPr marL="3048038" marR="0" lvl="4" indent="-3979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5pPr>
            <a:lvl6pPr marL="3657646" marR="0" lvl="5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254" marR="0" lvl="6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861" marR="0" lvl="7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469" marR="0" lvl="8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687963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7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6049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bg>
      <p:bgPr>
        <a:solidFill>
          <a:srgbClr val="435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86629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136" y="2257318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70" y="2257318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90" y="4005065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690644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Slide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D99CB35-17A8-5B4C-8C58-CFBA5A3BCD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/>
          <a:stretch/>
        </p:blipFill>
        <p:spPr>
          <a:xfrm>
            <a:off x="8594" y="2417"/>
            <a:ext cx="12183407" cy="6853166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BF24D1-B80D-D840-A413-FDB7E2C37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C435BF-D20B-6949-BF25-6887ADE884C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4922B48-C492-6744-BDEF-F3E55DDEE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AF0401D8-5BD7-AB42-9A1A-DE0605F88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19C69A33-0337-DA42-961F-6146E725F6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67775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2741DE-BBD4-B44A-92EE-0467650D82C6}"/>
              </a:ext>
            </a:extLst>
          </p:cNvPr>
          <p:cNvSpPr/>
          <p:nvPr userDrawn="1"/>
        </p:nvSpPr>
        <p:spPr>
          <a:xfrm>
            <a:off x="-48344" y="-49696"/>
            <a:ext cx="12288688" cy="6957392"/>
          </a:xfrm>
          <a:prstGeom prst="rect">
            <a:avLst/>
          </a:prstGeom>
          <a:solidFill>
            <a:srgbClr val="4A6AB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A83AB56-E603-964F-8080-ABAAA1CE2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8C01735-FF26-7845-970A-4BF2CEB0E7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4062594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Blue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9714F72-BCA5-2D49-9903-EC9DC7FF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0E7650E-B041-9E41-B1CF-543BB650C4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222834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">
    <p:bg>
      <p:bgPr>
        <a:solidFill>
          <a:srgbClr val="FC56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29"/>
            <a:ext cx="9144000" cy="554038"/>
          </a:xfrm>
          <a:prstGeom prst="rect">
            <a:avLst/>
          </a:prstGeom>
        </p:spPr>
        <p:txBody>
          <a:bodyPr anchor="t"/>
          <a:lstStyle>
            <a:lvl1pPr algn="l">
              <a:defRPr sz="3250" baseline="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8127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Pink">
    <p:bg>
      <p:bgPr>
        <a:solidFill>
          <a:srgbClr val="DE4E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7F0D0841-9235-284B-8308-A0D440E6FE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37BADCF-B260-4B42-A260-9AA9A57519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61983875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1D0DAD8-55CF-BC4E-A884-82052B9713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ECC7A86-DE29-1E4E-B36C-81AC072AE1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25039987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Orange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42815386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7"/>
            <a:ext cx="1316719" cy="5749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28778932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Blue Centered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AFF5BA-B4E5-0E41-BF55-DE7BDB3430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CFB465F-379A-9F49-BD43-6AA4E6F0D9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3714315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Pink Centered">
    <p:bg>
      <p:bgPr>
        <a:solidFill>
          <a:srgbClr val="DE4E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A71818-183A-4C41-AC45-681CD59A5F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87A66223-A38D-5947-AA70-36B3A746D3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88079898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Red Cente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779130-2707-CF41-8656-780E002CB6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89548ED9-02BC-DD45-BA93-756CD4265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67035425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7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5689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and Content Orange Centered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95186865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hero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711804"/>
            <a:ext cx="8856662" cy="102860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body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33826"/>
            <a:ext cx="4044849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5465" y="3933826"/>
            <a:ext cx="4007768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57100" y="3933826"/>
            <a:ext cx="4140000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134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5" y="2257317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69" y="2257317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89" y="4005064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355411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711804"/>
            <a:ext cx="8856662" cy="102860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body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6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933826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6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933826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812444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120476"/>
            <a:ext cx="2999656" cy="3737525"/>
          </a:xfrm>
          <a:prstGeom prst="rect">
            <a:avLst/>
          </a:prstGeom>
          <a:solidFill>
            <a:srgbClr val="DE4E9C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120476"/>
            <a:ext cx="3087103" cy="3737525"/>
          </a:xfrm>
          <a:prstGeom prst="rect">
            <a:avLst/>
          </a:prstGeom>
          <a:solidFill>
            <a:srgbClr val="4A6AB3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120476"/>
            <a:ext cx="3079052" cy="3737525"/>
          </a:xfrm>
          <a:prstGeom prst="rect">
            <a:avLst/>
          </a:prstGeom>
          <a:solidFill>
            <a:srgbClr val="40BBC1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120476"/>
            <a:ext cx="3087103" cy="3737525"/>
          </a:xfrm>
          <a:prstGeom prst="rect">
            <a:avLst/>
          </a:prstGeom>
          <a:solidFill>
            <a:srgbClr val="91569E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865588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 dark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6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933826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6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933826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6D0FA-6FA2-9D47-A348-D9020BDD86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CFD225-6B0C-3B4C-A721-ADA7AEEDE8E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4BF2A2-8715-C340-A632-502634B83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005544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4 hero boxes dark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6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933826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6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933826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6D0FA-6FA2-9D47-A348-D9020BDD86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CFD225-6B0C-3B4C-A721-ADA7AEEDE8E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4BF2A2-8715-C340-A632-502634B83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82872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6D55D-0BA7-5948-9D8C-DFFC4C802A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105C92-740F-CF4F-B127-3A1AAA827BB7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1CCE5C-1D44-C54E-8142-046F13C2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503FCE-9B03-334C-945D-35CE8556E04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19064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72055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6D55D-0BA7-5948-9D8C-DFFC4C802A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105C92-740F-CF4F-B127-3A1AAA827BB7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1CCE5C-1D44-C54E-8142-046F13C2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503FCE-9B03-334C-945D-35CE8556E04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19064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5301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Neste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60929-27BF-4D46-9304-3ABEA6EF3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114F7-9BE6-1E43-93FF-CDAD5F22D6B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64784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8092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D993818-D449-1B43-B6C9-6EA7398BF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6B6762-81CF-EB43-8C5F-9C4D592C1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131696"/>
            <a:ext cx="784984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4092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7993856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22392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2257318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70" y="2257318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90" y="4005065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676221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5" y="2257317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69" y="2257317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89" y="4005064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161191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620688"/>
            <a:ext cx="1800200" cy="18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64467A-80E8-3645-98CB-0B88D2ACB9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3640" y="0"/>
            <a:ext cx="6871716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AAC09A-11FD-4E48-AC7E-FFE50B2EFAA0}"/>
              </a:ext>
            </a:extLst>
          </p:cNvPr>
          <p:cNvCxnSpPr>
            <a:cxnSpLocks/>
          </p:cNvCxnSpPr>
          <p:nvPr userDrawn="1"/>
        </p:nvCxnSpPr>
        <p:spPr>
          <a:xfrm>
            <a:off x="983432" y="2708920"/>
            <a:ext cx="1368152" cy="0"/>
          </a:xfrm>
          <a:prstGeom prst="line">
            <a:avLst/>
          </a:prstGeom>
          <a:ln w="15875">
            <a:solidFill>
              <a:schemeClr val="bg1">
                <a:lumMod val="95000"/>
                <a:alpha val="19147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D2335E3-5CAC-2A4C-BC47-53FB8DBD22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3263711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A9F6D34-3415-D541-BAC7-A86C663678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3952" y="5011458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676862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8F4AA0-ABCB-9A4C-A8BD-0608ECC12F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0284" y="0"/>
            <a:ext cx="6871716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>
            <a:off x="983432" y="2708920"/>
            <a:ext cx="1368152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3263711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rgbClr val="00344F"/>
                </a:solidFill>
                <a:latin typeface="SofiaPro-Light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3952" y="5011458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0BBC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FF8AE-B564-1B48-907C-052FF2A459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623128"/>
            <a:ext cx="1943497" cy="19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9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10300-93D5-5B45-B50B-709BB4E51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8666" y="202333"/>
            <a:ext cx="6453335" cy="645333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C55CBA-60AC-3E4D-8A3B-4024EE3AAF58}"/>
              </a:ext>
            </a:extLst>
          </p:cNvPr>
          <p:cNvCxnSpPr>
            <a:cxnSpLocks/>
          </p:cNvCxnSpPr>
          <p:nvPr userDrawn="1"/>
        </p:nvCxnSpPr>
        <p:spPr>
          <a:xfrm>
            <a:off x="983432" y="2708920"/>
            <a:ext cx="1368152" cy="0"/>
          </a:xfrm>
          <a:prstGeom prst="line">
            <a:avLst/>
          </a:prstGeom>
          <a:ln w="158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E7A2502-3F19-D542-B2A7-940F94FA1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3432" y="3263711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rgbClr val="00344F"/>
                </a:solidFill>
                <a:latin typeface="SofiaPro-Light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CEA00C93-AA2E-BD4A-ABBF-679DC3642E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3952" y="5011458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0BBC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894E3-E22A-2A4E-9262-002535C881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623128"/>
            <a:ext cx="1943497" cy="19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42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Slide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D99CB35-17A8-5B4C-8C58-CFBA5A3BCD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/>
          <a:stretch/>
        </p:blipFill>
        <p:spPr>
          <a:xfrm>
            <a:off x="8594" y="2417"/>
            <a:ext cx="12183407" cy="6853166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BF24D1-B80D-D840-A413-FDB7E2C37F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C435BF-D20B-6949-BF25-6887ADE884C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4922B48-C492-6744-BDEF-F3E55DDEE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AF0401D8-5BD7-AB42-9A1A-DE0605F88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19C69A33-0337-DA42-961F-6146E725F6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98280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Imag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2741DE-BBD4-B44A-92EE-0467650D82C6}"/>
              </a:ext>
            </a:extLst>
          </p:cNvPr>
          <p:cNvSpPr/>
          <p:nvPr userDrawn="1"/>
        </p:nvSpPr>
        <p:spPr>
          <a:xfrm>
            <a:off x="-48344" y="-49696"/>
            <a:ext cx="12288688" cy="6957392"/>
          </a:xfrm>
          <a:prstGeom prst="rect">
            <a:avLst/>
          </a:prstGeom>
          <a:solidFill>
            <a:srgbClr val="4A6AB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A83AB56-E603-964F-8080-ABAAA1CE2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8C01735-FF26-7845-970A-4BF2CEB0E7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60907831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Imag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2741DE-BBD4-B44A-92EE-0467650D82C6}"/>
              </a:ext>
            </a:extLst>
          </p:cNvPr>
          <p:cNvSpPr/>
          <p:nvPr userDrawn="1"/>
        </p:nvSpPr>
        <p:spPr>
          <a:xfrm>
            <a:off x="-48344" y="-49696"/>
            <a:ext cx="12288688" cy="6957392"/>
          </a:xfrm>
          <a:prstGeom prst="rect">
            <a:avLst/>
          </a:prstGeom>
          <a:solidFill>
            <a:srgbClr val="00344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A83AB56-E603-964F-8080-ABAAA1CE2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8C01735-FF26-7845-970A-4BF2CEB0E7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35859757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and Content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1F8F197-1287-FB49-81EF-2D3E8AC87E83}"/>
              </a:ext>
            </a:extLst>
          </p:cNvPr>
          <p:cNvSpPr/>
          <p:nvPr userDrawn="1"/>
        </p:nvSpPr>
        <p:spPr>
          <a:xfrm>
            <a:off x="-48344" y="-49696"/>
            <a:ext cx="12288688" cy="6957392"/>
          </a:xfrm>
          <a:prstGeom prst="rect">
            <a:avLst/>
          </a:prstGeom>
          <a:solidFill>
            <a:srgbClr val="435771">
              <a:alpha val="246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A83AB56-E603-964F-8080-ABAAA1CE2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8C01735-FF26-7845-970A-4BF2CEB0E7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91684284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Blue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9714F72-BCA5-2D49-9903-EC9DC7FF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0E7650E-B041-9E41-B1CF-543BB650C4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68394767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Pink">
    <p:bg>
      <p:bgPr>
        <a:solidFill>
          <a:srgbClr val="DE4E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7F0D0841-9235-284B-8308-A0D440E6FE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37BADCF-B260-4B42-A260-9AA9A57519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38907020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1D0DAD8-55CF-BC4E-A884-82052B9713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ECC7A86-DE29-1E4E-B36C-81AC072AE1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977869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Slide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D99CB35-17A8-5B4C-8C58-CFBA5A3BCD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/>
          <a:stretch/>
        </p:blipFill>
        <p:spPr>
          <a:xfrm>
            <a:off x="8593" y="2417"/>
            <a:ext cx="12183407" cy="6853166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BF24D1-B80D-D840-A413-FDB7E2C37F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C435BF-D20B-6949-BF25-6887ADE884C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4922B48-C492-6744-BDEF-F3E55DDEE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AF0401D8-5BD7-AB42-9A1A-DE0605F88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19C69A33-0337-DA42-961F-6146E725F6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551721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Orange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75879048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7"/>
            <a:ext cx="1316719" cy="5749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4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03653629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Blue Centered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AFF5BA-B4E5-0E41-BF55-DE7BDB3430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CFB465F-379A-9F49-BD43-6AA4E6F0D9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27295176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Pink Centered">
    <p:bg>
      <p:bgPr>
        <a:solidFill>
          <a:srgbClr val="DE4E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A71818-183A-4C41-AC45-681CD59A5F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87A66223-A38D-5947-AA70-36B3A746D3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406180775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Red Cente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779130-2707-CF41-8656-780E002CB6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89548ED9-02BC-DD45-BA93-756CD4265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10352075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7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7088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and Content Orange Centered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423153145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hero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711804"/>
            <a:ext cx="8856662" cy="102860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body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33826"/>
            <a:ext cx="4044849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5465" y="3933826"/>
            <a:ext cx="4007768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57100" y="3933826"/>
            <a:ext cx="4140000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3555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711804"/>
            <a:ext cx="8856662" cy="102860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body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6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933826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6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933826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0963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120476"/>
            <a:ext cx="2999656" cy="3737525"/>
          </a:xfrm>
          <a:prstGeom prst="rect">
            <a:avLst/>
          </a:prstGeom>
          <a:solidFill>
            <a:srgbClr val="DE4E9C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120476"/>
            <a:ext cx="3087103" cy="3737525"/>
          </a:xfrm>
          <a:prstGeom prst="rect">
            <a:avLst/>
          </a:prstGeom>
          <a:solidFill>
            <a:srgbClr val="4A6AB3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120476"/>
            <a:ext cx="3079052" cy="3737525"/>
          </a:xfrm>
          <a:prstGeom prst="rect">
            <a:avLst/>
          </a:prstGeom>
          <a:solidFill>
            <a:srgbClr val="40BBC1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120476"/>
            <a:ext cx="3087103" cy="3737525"/>
          </a:xfrm>
          <a:prstGeom prst="rect">
            <a:avLst/>
          </a:prstGeom>
          <a:solidFill>
            <a:srgbClr val="91569E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6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Imag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2741DE-BBD4-B44A-92EE-0467650D82C6}"/>
              </a:ext>
            </a:extLst>
          </p:cNvPr>
          <p:cNvSpPr/>
          <p:nvPr userDrawn="1"/>
        </p:nvSpPr>
        <p:spPr>
          <a:xfrm>
            <a:off x="-48344" y="-49696"/>
            <a:ext cx="12288688" cy="6957392"/>
          </a:xfrm>
          <a:prstGeom prst="rect">
            <a:avLst/>
          </a:prstGeom>
          <a:solidFill>
            <a:srgbClr val="4A6AB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A83AB56-E603-964F-8080-ABAAA1CE2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8C01735-FF26-7845-970A-4BF2CEB0E7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14354534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 dark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6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933826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6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933826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6D0FA-6FA2-9D47-A348-D9020BDD86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CFD225-6B0C-3B4C-A721-ADA7AEEDE8E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4BF2A2-8715-C340-A632-502634B83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49553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6D55D-0BA7-5948-9D8C-DFFC4C802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105C92-740F-CF4F-B127-3A1AAA827BB7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1CCE5C-1D44-C54E-8142-046F13C2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503FCE-9B03-334C-945D-35CE8556E04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19064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9903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Neste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60929-27BF-4D46-9304-3ABEA6EF3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114F7-9BE6-1E43-93FF-CDAD5F22D6B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64784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9911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D993818-D449-1B43-B6C9-6EA7398BF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6B6762-81CF-EB43-8C5F-9C4D592C1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131696"/>
            <a:ext cx="784984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2686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7993856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06401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content">
  <p:cSld name="1_Standard conten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871"/>
              </a:buClr>
              <a:buSzPts val="2800"/>
              <a:buFont typeface="Sofia"/>
              <a:buNone/>
              <a:defRPr sz="28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body" idx="1"/>
          </p:nvPr>
        </p:nvSpPr>
        <p:spPr>
          <a:xfrm>
            <a:off x="406400" y="2077750"/>
            <a:ext cx="10515600" cy="409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587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9"/>
          <p:cNvCxnSpPr/>
          <p:nvPr/>
        </p:nvCxnSpPr>
        <p:spPr>
          <a:xfrm>
            <a:off x="407988" y="548680"/>
            <a:ext cx="10008492" cy="0"/>
          </a:xfrm>
          <a:prstGeom prst="straightConnector1">
            <a:avLst/>
          </a:prstGeom>
          <a:noFill/>
          <a:ln w="9525" cap="flat" cmpd="sng">
            <a:solidFill>
              <a:srgbClr val="435871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0826978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96047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Text &amp; Image">
  <p:cSld name="1_Two Content Text &amp; Image"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07989" y="323820"/>
            <a:ext cx="525621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609608" marR="0" lvl="0" indent="-30480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435871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1219215" marR="0" lvl="1" indent="-457206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23" marR="0" lvl="2" indent="-431806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431" marR="0" lvl="3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8038" marR="0" lvl="4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646" marR="0" lvl="5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254" marR="0" lvl="6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861" marR="0" lvl="7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469" marR="0" lvl="8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0498" y="260648"/>
            <a:ext cx="1316718" cy="576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9"/>
          <p:cNvCxnSpPr/>
          <p:nvPr/>
        </p:nvCxnSpPr>
        <p:spPr>
          <a:xfrm>
            <a:off x="407989" y="548680"/>
            <a:ext cx="10008492" cy="0"/>
          </a:xfrm>
          <a:prstGeom prst="straightConnector1">
            <a:avLst/>
          </a:prstGeom>
          <a:noFill/>
          <a:ln w="9525" cap="flat" cmpd="sng">
            <a:solidFill>
              <a:srgbClr val="435871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871"/>
              </a:buClr>
              <a:buSzPts val="3000"/>
              <a:buFont typeface="Sofia"/>
              <a:buNone/>
              <a:defRPr sz="40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406400" y="2131696"/>
            <a:ext cx="7849840" cy="3396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609608" marR="0" lvl="0" indent="-45720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1219215" marR="0" lvl="1" indent="-431806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2pPr>
            <a:lvl3pPr marL="1828823" marR="0" lvl="2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3pPr>
            <a:lvl4pPr marL="2438431" marR="0" lvl="3" indent="-406405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4pPr>
            <a:lvl5pPr marL="3048038" marR="0" lvl="4" indent="-3979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5pPr>
            <a:lvl6pPr marL="3657646" marR="0" lvl="5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254" marR="0" lvl="6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861" marR="0" lvl="7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469" marR="0" lvl="8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688227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7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9279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bg>
      <p:bgPr>
        <a:solidFill>
          <a:srgbClr val="435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04334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Blue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9714F72-BCA5-2D49-9903-EC9DC7FF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0E7650E-B041-9E41-B1CF-543BB650C4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676010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499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7100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54845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">
    <p:bg>
      <p:bgPr>
        <a:solidFill>
          <a:srgbClr val="FBA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749205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5" y="2257317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69" y="2257317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89" y="4005064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41445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2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6" y="261196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3516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er Title and Content Orange Centered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2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C3A09C-49DD-D146-BBFF-886A0E39E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6122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ner Title and Content Orange Cente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2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4976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ner Title and Content Orange Centered">
    <p:bg>
      <p:bgPr>
        <a:solidFill>
          <a:srgbClr val="40B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2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5170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ner Title and Content Orange Cente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2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04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76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2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6" y="261196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9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Pink">
    <p:bg>
      <p:bgPr>
        <a:solidFill>
          <a:srgbClr val="DE4E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7F0D0841-9235-284B-8308-A0D440E6FE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37BADCF-B260-4B42-A260-9AA9A57519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33561367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content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80BF36-87C4-A04D-8ADD-9518921166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6595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85782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7993856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02427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746B1-EC07-794D-98FA-4848CEE0D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fia Pro" panose="020B0000000000000000"/>
              </a:defRPr>
            </a:lvl1pPr>
          </a:lstStyle>
          <a:p>
            <a:fld id="{9092E911-1DE1-524C-AB99-11515AED34D3}" type="datetimeFigureOut">
              <a:rPr lang="en-GB" smtClean="0"/>
              <a:pPr/>
              <a:t>03/02/2025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C88A3-6E4E-D440-A920-72E37F35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fia Pro" panose="020B0000000000000000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99235-E011-AA48-9A0B-10FFCA94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fia Pro" panose="020B0000000000000000"/>
              </a:defRPr>
            </a:lvl1pPr>
          </a:lstStyle>
          <a:p>
            <a:fld id="{3EF2A08B-3C04-114D-9DB8-FCF3D7E31DC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C866C-F71A-9748-9371-D30060E32851}"/>
              </a:ext>
            </a:extLst>
          </p:cNvPr>
          <p:cNvSpPr txBox="1"/>
          <p:nvPr userDrawn="1"/>
        </p:nvSpPr>
        <p:spPr>
          <a:xfrm>
            <a:off x="0" y="6595778"/>
            <a:ext cx="3168352" cy="25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500" b="0" i="0" dirty="0">
                <a:solidFill>
                  <a:schemeClr val="bg1">
                    <a:lumMod val="65000"/>
                  </a:schemeClr>
                </a:solidFill>
                <a:latin typeface="SofiaPro-Medium" panose="020B0000000000000000" pitchFamily="34" charset="0"/>
              </a:rPr>
              <a:t>uMotif Confidential I October 2020</a:t>
            </a:r>
          </a:p>
          <a:p>
            <a:pPr>
              <a:lnSpc>
                <a:spcPct val="110000"/>
              </a:lnSpc>
            </a:pPr>
            <a:r>
              <a:rPr lang="en-US" sz="500" b="0" i="0" dirty="0">
                <a:solidFill>
                  <a:schemeClr val="bg1">
                    <a:lumMod val="65000"/>
                  </a:schemeClr>
                </a:solidFill>
                <a:latin typeface="SofiaPro-Medium" panose="020B0000000000000000" pitchFamily="34" charset="0"/>
              </a:rPr>
              <a:t>Not to be shared outside of Sanofi</a:t>
            </a:r>
          </a:p>
        </p:txBody>
      </p:sp>
    </p:spTree>
    <p:extLst>
      <p:ext uri="{BB962C8B-B14F-4D97-AF65-F5344CB8AC3E}">
        <p14:creationId xmlns:p14="http://schemas.microsoft.com/office/powerpoint/2010/main" val="293440915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3A45C6-B5F3-014C-8D86-C2E88FFBFA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772195"/>
            <a:ext cx="7315200" cy="35290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Pro-Light" pitchFamily="2" charset="77"/>
              </a:defRPr>
            </a:lvl1pPr>
            <a:lvl2pPr marL="6858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Pro-Light" pitchFamily="2" charset="77"/>
              </a:defRPr>
            </a:lvl2pPr>
            <a:lvl3pPr marL="11430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Pro-Light" pitchFamily="2" charset="77"/>
              </a:defRPr>
            </a:lvl3pPr>
            <a:lvl4pPr marL="16002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Pro-Light" pitchFamily="2" charset="77"/>
              </a:defRPr>
            </a:lvl4pPr>
            <a:lvl5pPr marL="20574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Pro-Ligh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C92A7A7-AEFE-2F42-839A-9336D90A6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818707"/>
            <a:ext cx="7315200" cy="5940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 b="0" i="0">
                <a:latin typeface="SofiaPro-Light" pitchFamily="2" charset="77"/>
              </a:defRPr>
            </a:lvl2pPr>
            <a:lvl3pPr>
              <a:defRPr b="0" i="0">
                <a:latin typeface="SofiaPro-Light" pitchFamily="2" charset="77"/>
              </a:defRPr>
            </a:lvl3pPr>
            <a:lvl4pPr>
              <a:defRPr b="0" i="0">
                <a:latin typeface="SofiaPro-Light" pitchFamily="2" charset="77"/>
              </a:defRPr>
            </a:lvl4pPr>
            <a:lvl5pPr>
              <a:defRPr b="0" i="0">
                <a:latin typeface="SofiaPro-Light" pitchFamily="2" charset="77"/>
              </a:defRPr>
            </a:lvl5pPr>
          </a:lstStyle>
          <a:p>
            <a:pPr lvl="0"/>
            <a:r>
              <a:rPr lang="en-GB" dirty="0"/>
              <a:t>Insert title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76CE0C-53AA-E640-A62E-2ED4CBF74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3AA26B-1BBA-794A-8774-CABACC965820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4166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content">
  <p:cSld name="3_Standard conten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06400" y="980728"/>
            <a:ext cx="10515600" cy="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871"/>
              </a:buClr>
              <a:buSzPts val="2400"/>
              <a:buFont typeface="Nunito Sans"/>
              <a:buNone/>
              <a:defRPr sz="3200" i="0" u="none" strike="noStrike" cap="none">
                <a:solidFill>
                  <a:srgbClr val="43587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Nunito Sans"/>
              <a:buNone/>
              <a:defRPr sz="32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Nunito Sans"/>
              <a:buNone/>
              <a:defRPr sz="32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Nunito Sans"/>
              <a:buNone/>
              <a:defRPr sz="32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Nunito Sans"/>
              <a:buNone/>
              <a:defRPr sz="32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Nunito Sans"/>
              <a:buNone/>
              <a:defRPr sz="32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Nunito Sans"/>
              <a:buNone/>
              <a:defRPr sz="32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Nunito Sans"/>
              <a:buNone/>
              <a:defRPr sz="32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Nunito Sans"/>
              <a:buNone/>
              <a:defRPr sz="32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07988" y="323820"/>
            <a:ext cx="52564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435871"/>
              </a:buClr>
              <a:buSzPts val="600"/>
              <a:buFont typeface="Nunito Sans"/>
              <a:buNone/>
              <a:defRPr sz="800" i="0" u="none" strike="noStrike" cap="none">
                <a:solidFill>
                  <a:srgbClr val="43587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•"/>
              <a:defRPr sz="24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•"/>
              <a:defRPr sz="20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06400" y="2077749"/>
            <a:ext cx="7994000" cy="40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435871"/>
              </a:buClr>
              <a:buSzPts val="1400"/>
              <a:buFont typeface="Nunito Sans"/>
              <a:buNone/>
              <a:defRPr sz="1867" i="0" u="none" strike="noStrike" cap="none">
                <a:solidFill>
                  <a:srgbClr val="43587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0498" y="260649"/>
            <a:ext cx="1316713" cy="576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6"/>
          <p:cNvCxnSpPr/>
          <p:nvPr/>
        </p:nvCxnSpPr>
        <p:spPr>
          <a:xfrm>
            <a:off x="407988" y="548680"/>
            <a:ext cx="10008400" cy="0"/>
          </a:xfrm>
          <a:prstGeom prst="straightConnector1">
            <a:avLst/>
          </a:prstGeom>
          <a:noFill/>
          <a:ln w="9525" cap="flat" cmpd="sng">
            <a:solidFill>
              <a:srgbClr val="435871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3946706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ner Title and Content Blue Centered">
  <p:cSld name="1_Inner Title and Content Blue Centered">
    <p:bg>
      <p:bgPr>
        <a:solidFill>
          <a:srgbClr val="4A6AB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0496" y="260649"/>
            <a:ext cx="1316723" cy="576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5"/>
          <p:cNvCxnSpPr/>
          <p:nvPr/>
        </p:nvCxnSpPr>
        <p:spPr>
          <a:xfrm>
            <a:off x="407988" y="548680"/>
            <a:ext cx="100084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07988" y="323820"/>
            <a:ext cx="52564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600"/>
              <a:buFont typeface="Nunito Sans"/>
              <a:buNone/>
              <a:defRPr sz="8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•"/>
              <a:defRPr sz="24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•"/>
              <a:defRPr sz="20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1667409" y="1916832"/>
            <a:ext cx="8857200" cy="1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unito Sans"/>
              <a:buNone/>
              <a:defRPr sz="34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Char char="•"/>
              <a:defRPr sz="24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•"/>
              <a:defRPr sz="20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3"/>
          </p:nvPr>
        </p:nvSpPr>
        <p:spPr>
          <a:xfrm>
            <a:off x="3606007" y="3952563"/>
            <a:ext cx="4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•"/>
              <a:defRPr sz="24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•"/>
              <a:defRPr sz="20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73433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7993856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23072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30"/>
            <a:ext cx="9144000" cy="554039"/>
          </a:xfrm>
          <a:prstGeom prst="rect">
            <a:avLst/>
          </a:prstGeom>
        </p:spPr>
        <p:txBody>
          <a:bodyPr anchor="t"/>
          <a:lstStyle>
            <a:lvl1pPr algn="l">
              <a:defRPr sz="3251" baseline="0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1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  <a:lvl2pPr marL="228594" indent="0" algn="ctr">
              <a:buNone/>
              <a:defRPr sz="1000"/>
            </a:lvl2pPr>
            <a:lvl3pPr marL="457189" indent="0" algn="ctr">
              <a:buNone/>
              <a:defRPr sz="900"/>
            </a:lvl3pPr>
            <a:lvl4pPr marL="685783" indent="0" algn="ctr">
              <a:buNone/>
              <a:defRPr sz="800"/>
            </a:lvl4pPr>
            <a:lvl5pPr marL="914377" indent="0" algn="ctr">
              <a:buNone/>
              <a:defRPr sz="800"/>
            </a:lvl5pPr>
            <a:lvl6pPr marL="1142971" indent="0" algn="ctr">
              <a:buNone/>
              <a:defRPr sz="800"/>
            </a:lvl6pPr>
            <a:lvl7pPr marL="1371566" indent="0" algn="ctr">
              <a:buNone/>
              <a:defRPr sz="800"/>
            </a:lvl7pPr>
            <a:lvl8pPr marL="1600160" indent="0" algn="ctr">
              <a:buNone/>
              <a:defRPr sz="800"/>
            </a:lvl8pPr>
            <a:lvl9pPr marL="1828754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7916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1">
    <p:bg>
      <p:bgPr>
        <a:solidFill>
          <a:srgbClr val="647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30"/>
            <a:ext cx="9144000" cy="554039"/>
          </a:xfrm>
          <a:prstGeom prst="rect">
            <a:avLst/>
          </a:prstGeom>
        </p:spPr>
        <p:txBody>
          <a:bodyPr anchor="t"/>
          <a:lstStyle>
            <a:lvl1pPr algn="l">
              <a:defRPr sz="3251" baseline="0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1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  <a:lvl2pPr marL="228594" indent="0" algn="ctr">
              <a:buNone/>
              <a:defRPr sz="1000"/>
            </a:lvl2pPr>
            <a:lvl3pPr marL="457189" indent="0" algn="ctr">
              <a:buNone/>
              <a:defRPr sz="900"/>
            </a:lvl3pPr>
            <a:lvl4pPr marL="685783" indent="0" algn="ctr">
              <a:buNone/>
              <a:defRPr sz="800"/>
            </a:lvl4pPr>
            <a:lvl5pPr marL="914377" indent="0" algn="ctr">
              <a:buNone/>
              <a:defRPr sz="800"/>
            </a:lvl5pPr>
            <a:lvl6pPr marL="1142971" indent="0" algn="ctr">
              <a:buNone/>
              <a:defRPr sz="800"/>
            </a:lvl6pPr>
            <a:lvl7pPr marL="1371566" indent="0" algn="ctr">
              <a:buNone/>
              <a:defRPr sz="800"/>
            </a:lvl7pPr>
            <a:lvl8pPr marL="1600160" indent="0" algn="ctr">
              <a:buNone/>
              <a:defRPr sz="800"/>
            </a:lvl8pPr>
            <a:lvl9pPr marL="1828754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42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1D0DAD8-55CF-BC4E-A884-82052B9713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ECC7A86-DE29-1E4E-B36C-81AC072AE1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58722862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 0">
    <p:bg>
      <p:bgPr>
        <a:solidFill>
          <a:srgbClr val="FBA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30"/>
            <a:ext cx="9144000" cy="554039"/>
          </a:xfrm>
          <a:prstGeom prst="rect">
            <a:avLst/>
          </a:prstGeom>
        </p:spPr>
        <p:txBody>
          <a:bodyPr anchor="t"/>
          <a:lstStyle>
            <a:lvl1pPr algn="l">
              <a:defRPr sz="3251" baseline="0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1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  <a:lvl2pPr marL="228594" indent="0" algn="ctr">
              <a:buNone/>
              <a:defRPr sz="1000"/>
            </a:lvl2pPr>
            <a:lvl3pPr marL="457189" indent="0" algn="ctr">
              <a:buNone/>
              <a:defRPr sz="900"/>
            </a:lvl3pPr>
            <a:lvl4pPr marL="685783" indent="0" algn="ctr">
              <a:buNone/>
              <a:defRPr sz="800"/>
            </a:lvl4pPr>
            <a:lvl5pPr marL="914377" indent="0" algn="ctr">
              <a:buNone/>
              <a:defRPr sz="800"/>
            </a:lvl5pPr>
            <a:lvl6pPr marL="1142971" indent="0" algn="ctr">
              <a:buNone/>
              <a:defRPr sz="800"/>
            </a:lvl6pPr>
            <a:lvl7pPr marL="1371566" indent="0" algn="ctr">
              <a:buNone/>
              <a:defRPr sz="800"/>
            </a:lvl7pPr>
            <a:lvl8pPr marL="1600160" indent="0" algn="ctr">
              <a:buNone/>
              <a:defRPr sz="800"/>
            </a:lvl8pPr>
            <a:lvl9pPr marL="1828754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6041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 1">
    <p:bg>
      <p:bgPr>
        <a:solidFill>
          <a:srgbClr val="FACA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30"/>
            <a:ext cx="9144000" cy="554039"/>
          </a:xfrm>
          <a:prstGeom prst="rect">
            <a:avLst/>
          </a:prstGeom>
        </p:spPr>
        <p:txBody>
          <a:bodyPr anchor="t"/>
          <a:lstStyle>
            <a:lvl1pPr algn="l">
              <a:defRPr sz="3251" baseline="0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1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  <a:lvl2pPr marL="228594" indent="0" algn="ctr">
              <a:buNone/>
              <a:defRPr sz="1000"/>
            </a:lvl2pPr>
            <a:lvl3pPr marL="457189" indent="0" algn="ctr">
              <a:buNone/>
              <a:defRPr sz="900"/>
            </a:lvl3pPr>
            <a:lvl4pPr marL="685783" indent="0" algn="ctr">
              <a:buNone/>
              <a:defRPr sz="800"/>
            </a:lvl4pPr>
            <a:lvl5pPr marL="914377" indent="0" algn="ctr">
              <a:buNone/>
              <a:defRPr sz="800"/>
            </a:lvl5pPr>
            <a:lvl6pPr marL="1142971" indent="0" algn="ctr">
              <a:buNone/>
              <a:defRPr sz="800"/>
            </a:lvl6pPr>
            <a:lvl7pPr marL="1371566" indent="0" algn="ctr">
              <a:buNone/>
              <a:defRPr sz="800"/>
            </a:lvl7pPr>
            <a:lvl8pPr marL="1600160" indent="0" algn="ctr">
              <a:buNone/>
              <a:defRPr sz="800"/>
            </a:lvl8pPr>
            <a:lvl9pPr marL="1828754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2387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urquoise">
    <p:bg>
      <p:bgPr>
        <a:solidFill>
          <a:srgbClr val="49C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30"/>
            <a:ext cx="9144000" cy="554039"/>
          </a:xfrm>
          <a:prstGeom prst="rect">
            <a:avLst/>
          </a:prstGeom>
        </p:spPr>
        <p:txBody>
          <a:bodyPr anchor="t"/>
          <a:lstStyle>
            <a:lvl1pPr algn="l">
              <a:defRPr sz="3251" baseline="0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1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  <a:lvl2pPr marL="228594" indent="0" algn="ctr">
              <a:buNone/>
              <a:defRPr sz="1000"/>
            </a:lvl2pPr>
            <a:lvl3pPr marL="457189" indent="0" algn="ctr">
              <a:buNone/>
              <a:defRPr sz="900"/>
            </a:lvl3pPr>
            <a:lvl4pPr marL="685783" indent="0" algn="ctr">
              <a:buNone/>
              <a:defRPr sz="800"/>
            </a:lvl4pPr>
            <a:lvl5pPr marL="914377" indent="0" algn="ctr">
              <a:buNone/>
              <a:defRPr sz="800"/>
            </a:lvl5pPr>
            <a:lvl6pPr marL="1142971" indent="0" algn="ctr">
              <a:buNone/>
              <a:defRPr sz="800"/>
            </a:lvl6pPr>
            <a:lvl7pPr marL="1371566" indent="0" algn="ctr">
              <a:buNone/>
              <a:defRPr sz="800"/>
            </a:lvl7pPr>
            <a:lvl8pPr marL="1600160" indent="0" algn="ctr">
              <a:buNone/>
              <a:defRPr sz="800"/>
            </a:lvl8pPr>
            <a:lvl9pPr marL="1828754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0888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">
    <p:bg>
      <p:bgPr>
        <a:solidFill>
          <a:srgbClr val="FC56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30"/>
            <a:ext cx="9144000" cy="554039"/>
          </a:xfrm>
          <a:prstGeom prst="rect">
            <a:avLst/>
          </a:prstGeom>
        </p:spPr>
        <p:txBody>
          <a:bodyPr anchor="t"/>
          <a:lstStyle>
            <a:lvl1pPr algn="l">
              <a:defRPr sz="3251" baseline="0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1">
                <a:solidFill>
                  <a:schemeClr val="bg1"/>
                </a:solidFill>
                <a:latin typeface="Sofia Pro" charset="0"/>
                <a:ea typeface="Sofia Pro" charset="0"/>
                <a:cs typeface="Sofia Pro" charset="0"/>
              </a:defRPr>
            </a:lvl1pPr>
            <a:lvl2pPr marL="228594" indent="0" algn="ctr">
              <a:buNone/>
              <a:defRPr sz="1000"/>
            </a:lvl2pPr>
            <a:lvl3pPr marL="457189" indent="0" algn="ctr">
              <a:buNone/>
              <a:defRPr sz="900"/>
            </a:lvl3pPr>
            <a:lvl4pPr marL="685783" indent="0" algn="ctr">
              <a:buNone/>
              <a:defRPr sz="800"/>
            </a:lvl4pPr>
            <a:lvl5pPr marL="914377" indent="0" algn="ctr">
              <a:buNone/>
              <a:defRPr sz="800"/>
            </a:lvl5pPr>
            <a:lvl6pPr marL="1142971" indent="0" algn="ctr">
              <a:buNone/>
              <a:defRPr sz="800"/>
            </a:lvl6pPr>
            <a:lvl7pPr marL="1371566" indent="0" algn="ctr">
              <a:buNone/>
              <a:defRPr sz="800"/>
            </a:lvl7pPr>
            <a:lvl8pPr marL="1600160" indent="0" algn="ctr">
              <a:buNone/>
              <a:defRPr sz="800"/>
            </a:lvl8pPr>
            <a:lvl9pPr marL="1828754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148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63338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 copy 1">
    <p:bg>
      <p:bgPr>
        <a:solidFill>
          <a:srgbClr val="647D9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hape 62"/>
          <p:cNvCxnSpPr/>
          <p:nvPr/>
        </p:nvCxnSpPr>
        <p:spPr>
          <a:xfrm>
            <a:off x="821779" y="667411"/>
            <a:ext cx="10700840" cy="10932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3261" y="400313"/>
            <a:ext cx="500515" cy="119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Shape 64"/>
          <p:cNvCxnSpPr/>
          <p:nvPr/>
        </p:nvCxnSpPr>
        <p:spPr>
          <a:xfrm rot="10800000" flipH="1">
            <a:off x="1495751" y="369998"/>
            <a:ext cx="0" cy="198647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0293461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38CA54-3CFD-1FF4-59CA-E22C337A2210}"/>
              </a:ext>
            </a:extLst>
          </p:cNvPr>
          <p:cNvSpPr/>
          <p:nvPr userDrawn="1"/>
        </p:nvSpPr>
        <p:spPr>
          <a:xfrm>
            <a:off x="8776355" y="0"/>
            <a:ext cx="3415645" cy="6858000"/>
          </a:xfrm>
          <a:prstGeom prst="rect">
            <a:avLst/>
          </a:prstGeom>
          <a:solidFill>
            <a:srgbClr val="0034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5709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CC41-45A8-546E-6DD0-857D6ACC8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7D906-F9B3-D4BB-8429-71AEBA911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6ADDD-5876-000D-2727-A0F65B4B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6DA8-3014-92A0-2198-30594B23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44C19-5898-C18A-8A30-C72F7EC2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2497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8887-89A4-6BD9-E9FD-54A963F4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18696-16C9-26C3-3EA5-52E86F76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5AFF2-9636-1318-4034-35815611D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285D-0283-73F0-E431-6C2F1571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C17A4-3595-D313-291E-9DA0B6A5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6641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DBFB-C2E6-C7F9-AAD6-1F829C32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EE380-08FE-8CC2-9AF2-A66EB96A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144DB-FD8E-B21C-2C5D-DCD9DE3B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A30F4-E28F-36A5-41CC-ACED9129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8BA19-C48A-0F45-9D44-AE48BA86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386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Orange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67240728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E2AD-501E-3DF0-EBD8-D027EC60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69B6-9AE3-6D7D-26D1-31208EDE2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A46D7-E352-B8A8-4F6F-D02AEF640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DE71-E3A2-9E04-BE3A-DEDF2F5D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9339D-9DE8-05C1-4E32-DDDB07633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6D938-D7DF-C7F7-6D67-1F78EA45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4097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FEB2-ACD8-7407-9F5D-68EC745E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6919F-AD4B-5762-4BC2-59F98DB04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88E0D-0A19-E902-74BF-1B9972B5E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D887F-69C4-8429-22FB-4222D4486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7F89C-FCA0-428D-9BA3-D39D1070E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25930-BC12-2402-C42C-F1048132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34C0F-1F6D-69C3-4946-60EB5983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4917A-0735-E5F0-0F84-AFFAC21E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813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B857-4E9E-F1D1-4C56-7E9D18851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AADA5-1A8E-26ED-3C03-04152A06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05B94-B5E3-6E3B-21CC-860AC5F21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2149D-98A6-E513-7FEF-880DD589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7910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86807-3850-D6EC-0658-59908C9F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C75DD-8D89-1F51-13B9-01EFB083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8E05F-94C5-AC6D-0E7B-96331711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8395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F6B2-C00F-CC8E-4740-1B699293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1BC7D-C8B3-4C99-430A-EED38118C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7D0C8-ACBB-B539-1D17-5E1FB26B9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F89A2-B487-5E22-BE9B-20DB0419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47B8E-F2F5-21F8-5762-87B91158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20308-BDB3-1F44-1318-B0678A12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9664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6545-A370-B588-9795-3E424F80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CAE041-5C66-83F9-B308-1505AA6FA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A4719-A1B1-5ADD-16C8-AA11E1543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1172F-9422-6A19-B644-5DE248AD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60CD5-4E9E-E0E5-8480-1ABBC0FE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5C62C-341F-35B7-B2BB-9061CE2C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5062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D25C-44E2-DA79-F73B-7285858D5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2194F-0EF2-F59F-C0DA-A0815007B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A6A6E-20E8-8567-7533-F71A7B5A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E98F7-9CB2-AAAA-5DC7-7EBE0CC5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8A72A-FA48-A301-E81A-821EAC5EF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673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D15CFF-09E3-9DD6-23C6-77CA21DF2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45064-20C7-FF16-76F3-45C67305F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F33CB-137C-8AD4-437D-005D12FB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2A81-17D4-DE9C-9674-1039EE48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E7118-2BA4-54C2-5A48-6F1CD0BE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5275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 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32895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5" y="2257317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69" y="2257317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89" y="4005064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779544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6" y="261196"/>
            <a:ext cx="1316719" cy="5749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328186323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2257318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70" y="2257318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90" y="4005065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84659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6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691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er Title and Content Orange Centered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C3A09C-49DD-D146-BBFF-886A0E39E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9749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ner Title and Content Orange Cente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4650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ner Title and Content Orange Centered">
    <p:bg>
      <p:bgPr>
        <a:solidFill>
          <a:srgbClr val="40B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576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ner Title and Content Orange Cente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581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 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3290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content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80BF36-87C4-A04D-8ADD-9518921166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455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2257318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70" y="2257318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90" y="4005065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634581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6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93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Blue Centered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AFF5BA-B4E5-0E41-BF55-DE7BDB3430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CFB465F-379A-9F49-BD43-6AA4E6F0D9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301435745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er Title and Content Orange Centered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C3A09C-49DD-D146-BBFF-886A0E39E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8990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ner Title and Content Orange Cente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465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ner Title and Content Orange Centered">
    <p:bg>
      <p:bgPr>
        <a:solidFill>
          <a:srgbClr val="40B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1076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ner Title and Content Orange Cente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5964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 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46208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content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80BF36-87C4-A04D-8ADD-9518921166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1058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040394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AC331BD-B2D2-49AA-B79F-08337B3E34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5969" y="907082"/>
            <a:ext cx="10660063" cy="579664"/>
          </a:xfrm>
        </p:spPr>
        <p:txBody>
          <a:bodyPr>
            <a:noAutofit/>
          </a:bodyPr>
          <a:lstStyle>
            <a:lvl1pPr marL="0" indent="0" algn="ctr">
              <a:buNone/>
              <a:defRPr sz="2600">
                <a:solidFill>
                  <a:srgbClr val="87888D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30500267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4 hero boxes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 Pro 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120476"/>
            <a:ext cx="2999656" cy="3737525"/>
          </a:xfrm>
          <a:prstGeom prst="rect">
            <a:avLst/>
          </a:prstGeom>
          <a:solidFill>
            <a:srgbClr val="DE4E9C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120476"/>
            <a:ext cx="3087103" cy="3737525"/>
          </a:xfrm>
          <a:prstGeom prst="rect">
            <a:avLst/>
          </a:prstGeom>
          <a:solidFill>
            <a:srgbClr val="4A6AB3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120476"/>
            <a:ext cx="3079052" cy="3737525"/>
          </a:xfrm>
          <a:prstGeom prst="rect">
            <a:avLst/>
          </a:prstGeom>
          <a:solidFill>
            <a:srgbClr val="40BBC1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120476"/>
            <a:ext cx="3087103" cy="3737525"/>
          </a:xfrm>
          <a:prstGeom prst="rect">
            <a:avLst/>
          </a:prstGeom>
          <a:solidFill>
            <a:srgbClr val="91569E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000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ue 1">
    <p:bg>
      <p:bgPr>
        <a:solidFill>
          <a:srgbClr val="647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29"/>
            <a:ext cx="9144000" cy="554038"/>
          </a:xfrm>
          <a:prstGeom prst="rect">
            <a:avLst/>
          </a:prstGeom>
        </p:spPr>
        <p:txBody>
          <a:bodyPr anchor="t"/>
          <a:lstStyle>
            <a:lvl1pPr algn="l">
              <a:defRPr sz="3250" baseline="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2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95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Pink Centered">
    <p:bg>
      <p:bgPr>
        <a:solidFill>
          <a:srgbClr val="DE4E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A71818-183A-4C41-AC45-681CD59A5F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87A66223-A38D-5947-AA70-36B3A746D3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67323460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3A45C6-B5F3-014C-8D86-C2E88FFBFA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772196"/>
            <a:ext cx="7315200" cy="35290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 Pro Light" pitchFamily="2" charset="77"/>
              </a:defRPr>
            </a:lvl1pPr>
            <a:lvl2pPr marL="6858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 Pro Light" pitchFamily="2" charset="77"/>
              </a:defRPr>
            </a:lvl2pPr>
            <a:lvl3pPr marL="11430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 Pro Light" pitchFamily="2" charset="77"/>
              </a:defRPr>
            </a:lvl3pPr>
            <a:lvl4pPr marL="16002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 Pro Light" pitchFamily="2" charset="77"/>
              </a:defRPr>
            </a:lvl4pPr>
            <a:lvl5pPr marL="2057400" indent="-228600">
              <a:buClr>
                <a:srgbClr val="FBCB52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chemeClr val="bg1"/>
                </a:solidFill>
                <a:latin typeface="Sofia Pro Ligh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C92A7A7-AEFE-2F42-839A-9336D90A6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818708"/>
            <a:ext cx="7315200" cy="5940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ofia Pro Light" pitchFamily="2" charset="77"/>
              </a:defRPr>
            </a:lvl1pPr>
            <a:lvl2pPr>
              <a:defRPr b="0" i="0">
                <a:latin typeface="Sofia Pro Light" pitchFamily="2" charset="77"/>
              </a:defRPr>
            </a:lvl2pPr>
            <a:lvl3pPr>
              <a:defRPr b="0" i="0">
                <a:latin typeface="Sofia Pro Light" pitchFamily="2" charset="77"/>
              </a:defRPr>
            </a:lvl3pPr>
            <a:lvl4pPr>
              <a:defRPr b="0" i="0">
                <a:latin typeface="Sofia Pro Light" pitchFamily="2" charset="77"/>
              </a:defRPr>
            </a:lvl4pPr>
            <a:lvl5pPr>
              <a:defRPr b="0" i="0">
                <a:latin typeface="Sofia Pro Light" pitchFamily="2" charset="77"/>
              </a:defRPr>
            </a:lvl5pPr>
          </a:lstStyle>
          <a:p>
            <a:pPr lvl="0"/>
            <a:r>
              <a:rPr lang="en-GB" dirty="0"/>
              <a:t>Insert title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76CE0C-53AA-E640-A62E-2ED4CBF74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3AA26B-1BBA-794A-8774-CABACC965820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7034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ner Title and Content Blue Centered">
  <p:cSld name="1_Inner Title and Content Blue Centered">
    <p:bg>
      <p:bgPr>
        <a:solidFill>
          <a:srgbClr val="4A6AB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0497" y="260649"/>
            <a:ext cx="1316723" cy="576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5"/>
          <p:cNvCxnSpPr/>
          <p:nvPr/>
        </p:nvCxnSpPr>
        <p:spPr>
          <a:xfrm>
            <a:off x="407988" y="548680"/>
            <a:ext cx="10008400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07988" y="323820"/>
            <a:ext cx="52564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600"/>
              <a:buFont typeface="Nunito Sans"/>
              <a:buNone/>
              <a:defRPr sz="8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•"/>
              <a:defRPr sz="24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•"/>
              <a:defRPr sz="20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1667409" y="1916832"/>
            <a:ext cx="8857200" cy="1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unito Sans"/>
              <a:buNone/>
              <a:defRPr sz="34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Sans"/>
              <a:buChar char="•"/>
              <a:defRPr sz="24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•"/>
              <a:defRPr sz="20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3"/>
          </p:nvPr>
        </p:nvSpPr>
        <p:spPr>
          <a:xfrm>
            <a:off x="3606007" y="3952563"/>
            <a:ext cx="49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867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•"/>
              <a:defRPr sz="24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Sans"/>
              <a:buChar char="•"/>
              <a:defRPr sz="20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•"/>
              <a:defRPr sz="1867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516732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wo column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ofia Pro 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6D55D-0BA7-5948-9D8C-DFFC4C802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105C92-740F-CF4F-B127-3A1AAA827BB7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1CCE5C-1D44-C54E-8142-046F13C2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503FCE-9B03-334C-945D-35CE8556E04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19064" y="2780928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3701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Blue 0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216096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copy" type="tx">
  <p:cSld name="Title &amp; Subtitle copy">
    <p:bg>
      <p:bgPr>
        <a:solidFill>
          <a:srgbClr val="43577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26179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5000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Sofia Pro" panose="020B0000000000000000" pitchFamily="34" charset="77"/>
                <a:ea typeface="Helvetica Neue Light"/>
                <a:cs typeface="Sofia Pro" panose="020B0000000000000000" pitchFamily="34" charset="77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lang="en-GB" dirty="0"/>
          </a:p>
        </p:txBody>
      </p:sp>
      <p:sp>
        <p:nvSpPr>
          <p:cNvPr id="15" name="Google Shape;15;p7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5000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Sofia Pro" panose="020B0000000000000000" pitchFamily="34" charset="77"/>
                <a:ea typeface="Helvetica Neue Light"/>
                <a:cs typeface="Sofia Pro" panose="020B0000000000000000" pitchFamily="34" charset="77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25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lang="en-GB" dirty="0"/>
          </a:p>
        </p:txBody>
      </p:sp>
      <p:sp>
        <p:nvSpPr>
          <p:cNvPr id="16" name="Google Shape;16;p7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15000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Calibri"/>
              <a:buNone/>
              <a:defRPr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6229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ner Title and Content Orange Centered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0"/>
          <p:cNvSpPr txBox="1">
            <a:spLocks noGrp="1"/>
          </p:cNvSpPr>
          <p:nvPr>
            <p:ph type="body" idx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60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fia"/>
              <a:buNone/>
              <a:defRPr sz="40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9" name="Google Shape;19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0497" y="261197"/>
            <a:ext cx="1316719" cy="574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65850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copy 6">
  <p:cSld name="Title &amp; Subtitle copy 6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81"/>
          <p:cNvCxnSpPr/>
          <p:nvPr/>
        </p:nvCxnSpPr>
        <p:spPr>
          <a:xfrm>
            <a:off x="821780" y="667408"/>
            <a:ext cx="10700840" cy="10933"/>
          </a:xfrm>
          <a:prstGeom prst="straightConnector1">
            <a:avLst/>
          </a:prstGeom>
          <a:noFill/>
          <a:ln w="12700" cap="flat" cmpd="sng">
            <a:solidFill>
              <a:srgbClr val="43577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" name="Google Shape;22;p81"/>
          <p:cNvCxnSpPr/>
          <p:nvPr/>
        </p:nvCxnSpPr>
        <p:spPr>
          <a:xfrm rot="10800000" flipH="1">
            <a:off x="1495751" y="369995"/>
            <a:ext cx="1" cy="198647"/>
          </a:xfrm>
          <a:prstGeom prst="straightConnector1">
            <a:avLst/>
          </a:prstGeom>
          <a:noFill/>
          <a:ln w="12700" cap="flat" cmpd="sng">
            <a:solidFill>
              <a:srgbClr val="43577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3" name="Google Shape;23;p81"/>
          <p:cNvSpPr/>
          <p:nvPr/>
        </p:nvSpPr>
        <p:spPr>
          <a:xfrm>
            <a:off x="855828" y="412031"/>
            <a:ext cx="497949" cy="1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4" name="Google Shape;24;p81"/>
          <p:cNvSpPr txBox="1"/>
          <p:nvPr/>
        </p:nvSpPr>
        <p:spPr>
          <a:xfrm>
            <a:off x="11092215" y="392552"/>
            <a:ext cx="592667" cy="2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ts val="2000"/>
              <a:buFont typeface="Sofia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5771"/>
                </a:solidFill>
                <a:latin typeface="Sofia"/>
                <a:ea typeface="Sofia"/>
                <a:cs typeface="Sofia"/>
                <a:sym typeface="Sofia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5771"/>
                </a:buClr>
                <a:buSzPts val="2000"/>
                <a:buFont typeface="Sofia"/>
                <a:buNone/>
              </a:pPr>
              <a:t>‹#›</a:t>
            </a:fld>
            <a:endParaRPr sz="1000" b="0" i="0" u="none" strike="noStrike" cap="none">
              <a:solidFill>
                <a:srgbClr val="435771"/>
              </a:solidFill>
              <a:latin typeface="Sofia"/>
              <a:ea typeface="Sofia"/>
              <a:cs typeface="Sofia"/>
              <a:sym typeface="Sofia"/>
            </a:endParaRPr>
          </a:p>
        </p:txBody>
      </p:sp>
    </p:spTree>
    <p:extLst>
      <p:ext uri="{BB962C8B-B14F-4D97-AF65-F5344CB8AC3E}">
        <p14:creationId xmlns:p14="http://schemas.microsoft.com/office/powerpoint/2010/main" val="174314069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&amp; Subtitle copy">
  <p:cSld name="1_Title &amp; Subtitle copy">
    <p:bg>
      <p:bgPr>
        <a:solidFill>
          <a:srgbClr val="49C2C9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096349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&amp; Subtitle copy">
  <p:cSld name="2_Title &amp; Subtitle copy">
    <p:bg>
      <p:bgPr>
        <a:solidFill>
          <a:srgbClr val="FACA5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4482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Red Cente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779130-2707-CF41-8656-780E002CB6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89548ED9-02BC-DD45-BA93-756CD4265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95098643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&amp; Subtitle copy">
  <p:cSld name="3_Title &amp; Subtitle copy">
    <p:bg>
      <p:bgPr>
        <a:solidFill>
          <a:srgbClr val="FBAC1D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6285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Title &amp; Subtitle copy">
  <p:cSld name="4_Title &amp; Subtitle copy">
    <p:bg>
      <p:bgPr>
        <a:solidFill>
          <a:srgbClr val="FC565B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517249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4 hero boxes">
  <p:cSld name="Title and Content 4 hero boxes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6"/>
          <p:cNvSpPr txBox="1">
            <a:spLocks noGrp="1"/>
          </p:cNvSpPr>
          <p:nvPr>
            <p:ph type="body" idx="1"/>
          </p:nvPr>
        </p:nvSpPr>
        <p:spPr>
          <a:xfrm>
            <a:off x="407988" y="323820"/>
            <a:ext cx="525621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871"/>
              </a:buClr>
              <a:buSzPts val="1600"/>
              <a:buFont typeface="Sofia"/>
              <a:buNone/>
              <a:defRPr sz="8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Google Shape;31;p86"/>
          <p:cNvSpPr txBox="1">
            <a:spLocks noGrp="1"/>
          </p:cNvSpPr>
          <p:nvPr>
            <p:ph type="body" idx="2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871"/>
              </a:buClr>
              <a:buSzPts val="6400"/>
              <a:buFont typeface="Sofia"/>
              <a:buNone/>
              <a:defRPr sz="32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Google Shape;32;p86"/>
          <p:cNvSpPr txBox="1">
            <a:spLocks noGrp="1"/>
          </p:cNvSpPr>
          <p:nvPr>
            <p:ph type="body" idx="3"/>
          </p:nvPr>
        </p:nvSpPr>
        <p:spPr>
          <a:xfrm>
            <a:off x="334963" y="2711804"/>
            <a:ext cx="8856662" cy="102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871"/>
              </a:buClr>
              <a:buSzPts val="3600"/>
              <a:buFont typeface="Sofia"/>
              <a:buNone/>
              <a:defRPr sz="18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33" name="Google Shape;33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86"/>
          <p:cNvCxnSpPr/>
          <p:nvPr/>
        </p:nvCxnSpPr>
        <p:spPr>
          <a:xfrm>
            <a:off x="407988" y="548680"/>
            <a:ext cx="10008492" cy="0"/>
          </a:xfrm>
          <a:prstGeom prst="straightConnector1">
            <a:avLst/>
          </a:prstGeom>
          <a:noFill/>
          <a:ln w="9525" cap="flat" cmpd="sng">
            <a:solidFill>
              <a:srgbClr val="43587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86"/>
          <p:cNvSpPr txBox="1">
            <a:spLocks noGrp="1"/>
          </p:cNvSpPr>
          <p:nvPr>
            <p:ph type="body" idx="4"/>
          </p:nvPr>
        </p:nvSpPr>
        <p:spPr>
          <a:xfrm>
            <a:off x="0" y="3933826"/>
            <a:ext cx="2999656" cy="2924175"/>
          </a:xfrm>
          <a:prstGeom prst="rect">
            <a:avLst/>
          </a:prstGeom>
          <a:solidFill>
            <a:srgbClr val="DE4E9C"/>
          </a:solidFill>
          <a:ln>
            <a:noFill/>
          </a:ln>
        </p:spPr>
        <p:txBody>
          <a:bodyPr spcFirstLastPara="1" wrap="square" lIns="360000" tIns="360000" rIns="360000" bIns="360000" anchor="t" anchorCtr="0">
            <a:normAutofit/>
          </a:bodyPr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fia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Google Shape;36;p86"/>
          <p:cNvSpPr txBox="1">
            <a:spLocks noGrp="1"/>
          </p:cNvSpPr>
          <p:nvPr>
            <p:ph type="body" idx="5"/>
          </p:nvPr>
        </p:nvSpPr>
        <p:spPr>
          <a:xfrm>
            <a:off x="2999657" y="3933826"/>
            <a:ext cx="3087103" cy="2924175"/>
          </a:xfrm>
          <a:prstGeom prst="rect">
            <a:avLst/>
          </a:prstGeom>
          <a:solidFill>
            <a:srgbClr val="4A6AB3"/>
          </a:solidFill>
          <a:ln>
            <a:noFill/>
          </a:ln>
        </p:spPr>
        <p:txBody>
          <a:bodyPr spcFirstLastPara="1" wrap="square" lIns="360000" tIns="360000" rIns="360000" bIns="360000" anchor="t" anchorCtr="0">
            <a:normAutofit/>
          </a:bodyPr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fia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Google Shape;37;p86"/>
          <p:cNvSpPr txBox="1">
            <a:spLocks noGrp="1"/>
          </p:cNvSpPr>
          <p:nvPr>
            <p:ph type="body" idx="6"/>
          </p:nvPr>
        </p:nvSpPr>
        <p:spPr>
          <a:xfrm>
            <a:off x="6086760" y="3933826"/>
            <a:ext cx="3079052" cy="2924175"/>
          </a:xfrm>
          <a:prstGeom prst="rect">
            <a:avLst/>
          </a:prstGeom>
          <a:solidFill>
            <a:srgbClr val="40BBC1"/>
          </a:solidFill>
          <a:ln>
            <a:noFill/>
          </a:ln>
        </p:spPr>
        <p:txBody>
          <a:bodyPr spcFirstLastPara="1" wrap="square" lIns="360000" tIns="360000" rIns="360000" bIns="360000" anchor="t" anchorCtr="0">
            <a:normAutofit/>
          </a:bodyPr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fia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Google Shape;38;p86"/>
          <p:cNvSpPr txBox="1">
            <a:spLocks noGrp="1"/>
          </p:cNvSpPr>
          <p:nvPr>
            <p:ph type="body" idx="7"/>
          </p:nvPr>
        </p:nvSpPr>
        <p:spPr>
          <a:xfrm>
            <a:off x="9165813" y="3933826"/>
            <a:ext cx="3087103" cy="2924175"/>
          </a:xfrm>
          <a:prstGeom prst="rect">
            <a:avLst/>
          </a:prstGeom>
          <a:solidFill>
            <a:srgbClr val="91569E"/>
          </a:solidFill>
          <a:ln>
            <a:noFill/>
          </a:ln>
        </p:spPr>
        <p:txBody>
          <a:bodyPr spcFirstLastPara="1" wrap="square" lIns="360000" tIns="360000" rIns="360000" bIns="360000" anchor="t" anchorCtr="0">
            <a:normAutofit/>
          </a:bodyPr>
          <a:lstStyle>
            <a:lvl1pPr marL="2286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fia"/>
              <a:buNone/>
              <a:defRPr sz="1800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457200" marR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85800" marR="0" lvl="2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14400" marR="0" lvl="3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1430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371600" marR="0" lvl="5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6002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828800" marR="0" lvl="7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057400" marR="0" lvl="8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733"/>
              </a:buClr>
              <a:buSzPts val="9000"/>
              <a:buFont typeface="Helvetica Neue"/>
              <a:buNone/>
              <a:defRPr sz="4500" b="1" i="0" u="none" strike="noStrike" cap="none">
                <a:solidFill>
                  <a:srgbClr val="2127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248228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9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4586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CC41-45A8-546E-6DD0-857D6ACC8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7D906-F9B3-D4BB-8429-71AEBA911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6ADDD-5876-000D-2727-A0F65B4B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6DA8-3014-92A0-2198-30594B23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44C19-5898-C18A-8A30-C72F7EC2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8521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8887-89A4-6BD9-E9FD-54A963F4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18696-16C9-26C3-3EA5-52E86F76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5AFF2-9636-1318-4034-35815611D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285D-0283-73F0-E431-6C2F1571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C17A4-3595-D313-291E-9DA0B6A5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8327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DBFB-C2E6-C7F9-AAD6-1F829C32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EE380-08FE-8CC2-9AF2-A66EB96AA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144DB-FD8E-B21C-2C5D-DCD9DE3B1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A30F4-E28F-36A5-41CC-ACED9129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8BA19-C48A-0F45-9D44-AE48BA86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5664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E2AD-501E-3DF0-EBD8-D027EC60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C69B6-9AE3-6D7D-26D1-31208EDE2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A46D7-E352-B8A8-4F6F-D02AEF640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DE71-E3A2-9E04-BE3A-DEDF2F5D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9339D-9DE8-05C1-4E32-DDDB07633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6D938-D7DF-C7F7-6D67-1F78EA45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8129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FEB2-ACD8-7407-9F5D-68EC745E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6919F-AD4B-5762-4BC2-59F98DB04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88E0D-0A19-E902-74BF-1B9972B5E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D887F-69C4-8429-22FB-4222D4486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7F89C-FCA0-428D-9BA3-D39D1070E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25930-BC12-2402-C42C-F1048132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34C0F-1F6D-69C3-4946-60EB5983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4917A-0735-E5F0-0F84-AFFAC21E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6004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B857-4E9E-F1D1-4C56-7E9D18851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AADA5-1A8E-26ED-3C03-04152A06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05B94-B5E3-6E3B-21CC-860AC5F21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2149D-98A6-E513-7FEF-880DD589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53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6" y="261196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8715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86807-3850-D6EC-0658-59908C9F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C75DD-8D89-1F51-13B9-01EFB083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8E05F-94C5-AC6D-0E7B-96331711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5300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F6B2-C00F-CC8E-4740-1B699293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1BC7D-C8B3-4C99-430A-EED38118C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7D0C8-ACBB-B539-1D17-5E1FB26B9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F89A2-B487-5E22-BE9B-20DB0419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47B8E-F2F5-21F8-5762-87B91158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20308-BDB3-1F44-1318-B0678A12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9198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6545-A370-B588-9795-3E424F80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CAE041-5C66-83F9-B308-1505AA6FA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A4719-A1B1-5ADD-16C8-AA11E1543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1172F-9422-6A19-B644-5DE248AD5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60CD5-4E9E-E0E5-8480-1ABBC0FE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5C62C-341F-35B7-B2BB-9061CE2C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702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D25C-44E2-DA79-F73B-7285858D5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2194F-0EF2-F59F-C0DA-A0815007B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A6A6E-20E8-8567-7533-F71A7B5A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E98F7-9CB2-AAAA-5DC7-7EBE0CC5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8A72A-FA48-A301-E81A-821EAC5EF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937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D15CFF-09E3-9DD6-23C6-77CA21DF2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45064-20C7-FF16-76F3-45C67305F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F33CB-137C-8AD4-437D-005D12FB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C2A81-17D4-DE9C-9674-1039EE48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E7118-2BA4-54C2-5A48-6F1CD0BE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49181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431400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9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8100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and Content Orange Centered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875227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hero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711803"/>
            <a:ext cx="8856662" cy="102860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body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5"/>
            <a:ext cx="4044849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5465" y="3933825"/>
            <a:ext cx="4007768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57100" y="3933825"/>
            <a:ext cx="4140000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685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er Title and Content Orange Centered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2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C3A09C-49DD-D146-BBFF-886A0E39E5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552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711803"/>
            <a:ext cx="8856662" cy="102860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body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5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6" y="3933825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5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2" y="3933825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11436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120475"/>
            <a:ext cx="2999656" cy="3737525"/>
          </a:xfrm>
          <a:prstGeom prst="rect">
            <a:avLst/>
          </a:prstGeom>
          <a:solidFill>
            <a:srgbClr val="DE4E9C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6" y="3120475"/>
            <a:ext cx="3087103" cy="3737525"/>
          </a:xfrm>
          <a:prstGeom prst="rect">
            <a:avLst/>
          </a:prstGeom>
          <a:solidFill>
            <a:srgbClr val="4A6AB3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120475"/>
            <a:ext cx="3079052" cy="3737525"/>
          </a:xfrm>
          <a:prstGeom prst="rect">
            <a:avLst/>
          </a:prstGeom>
          <a:solidFill>
            <a:srgbClr val="40BBC1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2" y="3120475"/>
            <a:ext cx="3087103" cy="3737525"/>
          </a:xfrm>
          <a:prstGeom prst="rect">
            <a:avLst/>
          </a:prstGeom>
          <a:solidFill>
            <a:srgbClr val="91569E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235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 dark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5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6" y="3933825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5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2" y="3933825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6D0FA-6FA2-9D47-A348-D9020BDD86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CFD225-6B0C-3B4C-A721-ADA7AEEDE8E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4BF2A2-8715-C340-A632-502634B83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065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4 hero boxes dark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5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6" y="3933825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5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2" y="3933825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6D0FA-6FA2-9D47-A348-D9020BDD86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CFD225-6B0C-3B4C-A721-ADA7AEEDE8E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4BF2A2-8715-C340-A632-502634B83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1853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6D55D-0BA7-5948-9D8C-DFFC4C802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105C92-740F-CF4F-B127-3A1AAA827BB7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1CCE5C-1D44-C54E-8142-046F13C2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503FCE-9B03-334C-945D-35CE8556E04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19064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749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6D55D-0BA7-5948-9D8C-DFFC4C802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105C92-740F-CF4F-B127-3A1AAA827BB7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1CCE5C-1D44-C54E-8142-046F13C2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503FCE-9B03-334C-945D-35CE8556E04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19064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73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Neste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60929-27BF-4D46-9304-3ABEA6EF3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114F7-9BE6-1E43-93FF-CDAD5F22D6B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64784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620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D993818-D449-1B43-B6C9-6EA7398BF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6B6762-81CF-EB43-8C5F-9C4D592C1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131696"/>
            <a:ext cx="784984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925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7993856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 Regular" panose="020B0000000000000000" pitchFamily="34" charset="77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19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Turquoise">
    <p:bg>
      <p:bgPr>
        <a:solidFill>
          <a:srgbClr val="49C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64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ner Title and Content Orange Cente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2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8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0">
    <p:bg>
      <p:bgPr>
        <a:solidFill>
          <a:srgbClr val="FBA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693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Yellow 1 ">
    <p:bg>
      <p:bgPr>
        <a:solidFill>
          <a:srgbClr val="FACA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01085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0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3228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1">
    <p:bg>
      <p:bgPr>
        <a:solidFill>
          <a:srgbClr val="647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2784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Red">
    <p:bg>
      <p:bgPr>
        <a:solidFill>
          <a:srgbClr val="FC56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7407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5" y="2257317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69" y="2257317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89" y="4005064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73675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Slide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D99CB35-17A8-5B4C-8C58-CFBA5A3BCD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/>
          <a:stretch/>
        </p:blipFill>
        <p:spPr>
          <a:xfrm>
            <a:off x="8593" y="2417"/>
            <a:ext cx="12183407" cy="6853166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BF24D1-B80D-D840-A413-FDB7E2C37F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C435BF-D20B-6949-BF25-6887ADE884C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4922B48-C492-6744-BDEF-F3E55DDEE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AF0401D8-5BD7-AB42-9A1A-DE0605F88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19C69A33-0337-DA42-961F-6146E725F6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952124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Imag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2741DE-BBD4-B44A-92EE-0467650D82C6}"/>
              </a:ext>
            </a:extLst>
          </p:cNvPr>
          <p:cNvSpPr/>
          <p:nvPr userDrawn="1"/>
        </p:nvSpPr>
        <p:spPr>
          <a:xfrm>
            <a:off x="-48344" y="-49696"/>
            <a:ext cx="12288688" cy="6957392"/>
          </a:xfrm>
          <a:prstGeom prst="rect">
            <a:avLst/>
          </a:prstGeom>
          <a:solidFill>
            <a:srgbClr val="4A6AB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A83AB56-E603-964F-8080-ABAAA1CE2C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8C01735-FF26-7845-970A-4BF2CEB0E7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1652165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Blue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9714F72-BCA5-2D49-9903-EC9DC7FF8A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0E7650E-B041-9E41-B1CF-543BB650C4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5682571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Pink">
    <p:bg>
      <p:bgPr>
        <a:solidFill>
          <a:srgbClr val="DE4E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7F0D0841-9235-284B-8308-A0D440E6FE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37BADCF-B260-4B42-A260-9AA9A57519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09527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ner Title and Content Orange Centered">
    <p:bg>
      <p:bgPr>
        <a:solidFill>
          <a:srgbClr val="40B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2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185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1D0DAD8-55CF-BC4E-A884-82052B9713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ECC7A86-DE29-1E4E-B36C-81AC072AE1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168358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Title and Content Orange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5664437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6" y="261196"/>
            <a:ext cx="1316719" cy="5749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395256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3539959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Blue Centered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AFF5BA-B4E5-0E41-BF55-DE7BDB3430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CFB465F-379A-9F49-BD43-6AA4E6F0D9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9118785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Pink Centered">
    <p:bg>
      <p:bgPr>
        <a:solidFill>
          <a:srgbClr val="DE4E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A71818-183A-4C41-AC45-681CD59A5F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87A66223-A38D-5947-AA70-36B3A746D3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42346779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Red Centered">
    <p:bg>
      <p:bgPr>
        <a:solidFill>
          <a:srgbClr val="F05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779130-2707-CF41-8656-780E002CB6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89548ED9-02BC-DD45-BA93-756CD4265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9927509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6" y="261196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162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ner Title and Content Orange Centered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2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717032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8347336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hero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711803"/>
            <a:ext cx="8856662" cy="102860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body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5"/>
            <a:ext cx="4044849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45465" y="3933825"/>
            <a:ext cx="4007768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57100" y="3933825"/>
            <a:ext cx="4140000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30381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711803"/>
            <a:ext cx="8856662" cy="102860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body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5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6" y="3933825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5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2" y="3933825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41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ner Title and Content Orange Cente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2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F53C0-1785-0C41-BF54-3CC9B8413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870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 with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120475"/>
            <a:ext cx="2999656" cy="3737525"/>
          </a:xfrm>
          <a:prstGeom prst="rect">
            <a:avLst/>
          </a:prstGeom>
          <a:solidFill>
            <a:srgbClr val="DE4E9C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6" y="3120475"/>
            <a:ext cx="3087103" cy="3737525"/>
          </a:xfrm>
          <a:prstGeom prst="rect">
            <a:avLst/>
          </a:prstGeom>
          <a:solidFill>
            <a:srgbClr val="4A6AB3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120475"/>
            <a:ext cx="3079052" cy="3737525"/>
          </a:xfrm>
          <a:prstGeom prst="rect">
            <a:avLst/>
          </a:prstGeom>
          <a:solidFill>
            <a:srgbClr val="40BBC1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2" y="3120475"/>
            <a:ext cx="3087103" cy="3737525"/>
          </a:xfrm>
          <a:prstGeom prst="rect">
            <a:avLst/>
          </a:prstGeom>
          <a:solidFill>
            <a:srgbClr val="91569E"/>
          </a:solidFill>
        </p:spPr>
        <p:txBody>
          <a:bodyPr lIns="360000" tIns="1080000" rIns="360000" bIns="360000" anchor="b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64330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 hero boxes dark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5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6" y="3933825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5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2" y="3933825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6D0FA-6FA2-9D47-A348-D9020BDD86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CFD225-6B0C-3B4C-A721-ADA7AEEDE8E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4BF2A2-8715-C340-A632-502634B83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28543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4 hero boxes dark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5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6" y="3933825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5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2" y="3933825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66D0FA-6FA2-9D47-A348-D9020BDD86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CFD225-6B0C-3B4C-A721-ADA7AEEDE8EA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F4BF2A2-8715-C340-A632-502634B83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4824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6D55D-0BA7-5948-9D8C-DFFC4C802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105C92-740F-CF4F-B127-3A1AAA827BB7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1CCE5C-1D44-C54E-8142-046F13C2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503FCE-9B03-334C-945D-35CE8556E04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19064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029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B6D55D-0BA7-5948-9D8C-DFFC4C802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105C92-740F-CF4F-B127-3A1AAA827BB7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1CCE5C-1D44-C54E-8142-046F13C2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503FCE-9B03-334C-945D-35CE8556E04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19064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090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Neste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760929-27BF-4D46-9304-3ABEA6EF3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114F7-9BE6-1E43-93FF-CDAD5F22D6B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764784" y="2780927"/>
            <a:ext cx="518160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707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 &amp;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D993818-D449-1B43-B6C9-6EA7398BF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6B6762-81CF-EB43-8C5F-9C4D592C1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2131696"/>
            <a:ext cx="7849840" cy="339603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6858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>
                <a:solidFill>
                  <a:srgbClr val="435871"/>
                </a:solidFill>
                <a:latin typeface="Sofia Pro" panose="020B0000000000000000" pitchFamily="34" charset="77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600" b="0" i="0">
                <a:solidFill>
                  <a:srgbClr val="435871"/>
                </a:solidFill>
                <a:latin typeface="Sofia Pro" panose="020B0000000000000000" pitchFamily="34" charset="77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400" b="0" i="0">
                <a:solidFill>
                  <a:srgbClr val="43587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06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rgbClr val="435871"/>
                </a:solidFill>
                <a:latin typeface="SofiaPro-Light" panose="020B0000000000000000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1204E97-E202-8947-9948-DB9650C07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7993856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3466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6689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Blue 0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333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7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3870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Blue 1">
    <p:bg>
      <p:bgPr>
        <a:solidFill>
          <a:srgbClr val="647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89896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">
    <p:bg>
      <p:bgPr>
        <a:solidFill>
          <a:srgbClr val="FBA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5374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Yellow 1 ">
    <p:bg>
      <p:bgPr>
        <a:solidFill>
          <a:srgbClr val="FACA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21534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Turquoise">
    <p:bg>
      <p:bgPr>
        <a:solidFill>
          <a:srgbClr val="49C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91581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Red">
    <p:bg>
      <p:bgPr>
        <a:solidFill>
          <a:srgbClr val="FC56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7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16519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0">
    <p:bg>
      <p:bgPr>
        <a:solidFill>
          <a:srgbClr val="FBA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46963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Yellow 1 ">
    <p:bg>
      <p:bgPr>
        <a:solidFill>
          <a:srgbClr val="FACA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42955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Turquoise">
    <p:bg>
      <p:bgPr>
        <a:solidFill>
          <a:srgbClr val="49C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5830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Red">
    <p:bg>
      <p:bgPr>
        <a:solidFill>
          <a:srgbClr val="FC56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0402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bg>
      <p:bgPr>
        <a:solidFill>
          <a:srgbClr val="435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68179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content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49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80BF36-87C4-A04D-8ADD-9518921166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6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8614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2633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746B1-EC07-794D-98FA-4848CEE0D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defTabSz="412750" hangingPunct="0">
              <a:defRPr/>
            </a:pPr>
            <a:fld id="{9092E911-1DE1-524C-AB99-11515AED34D3}" type="datetimeFigureOut">
              <a:rPr lang="en-GB" sz="2500" kern="0" smtClean="0">
                <a:solidFill>
                  <a:srgbClr val="000000"/>
                </a:solidFill>
                <a:sym typeface="Helvetica Light"/>
              </a:rPr>
              <a:pPr algn="ctr" defTabSz="412750" hangingPunct="0">
                <a:defRPr/>
              </a:pPr>
              <a:t>03/02/2025</a:t>
            </a:fld>
            <a:endParaRPr lang="en-GB" sz="25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C88A3-6E4E-D440-A920-72E37F35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412750" hangingPunct="0">
              <a:defRPr/>
            </a:pPr>
            <a:endParaRPr lang="en-GB" sz="25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99235-E011-AA48-9A0B-10FFCA94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defTabSz="412750" hangingPunct="0">
              <a:defRPr/>
            </a:pPr>
            <a:fld id="{3EF2A08B-3C04-114D-9DB8-FCF3D7E31DC5}" type="slidenum">
              <a:rPr lang="en-GB" sz="2500" kern="0" smtClean="0">
                <a:solidFill>
                  <a:srgbClr val="000000"/>
                </a:solidFill>
                <a:sym typeface="Helvetica Light"/>
              </a:rPr>
              <a:pPr algn="ctr" defTabSz="412750" hangingPunct="0">
                <a:defRPr/>
              </a:pPr>
              <a:t>‹#›</a:t>
            </a:fld>
            <a:endParaRPr lang="en-GB" sz="2500" kern="0">
              <a:solidFill>
                <a:srgbClr val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45243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E8C0-7DE8-AE44-939C-0499DD2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2CA185-33B5-8E41-B7A4-19D9CF835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2077750"/>
            <a:ext cx="10515600" cy="409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anose="020B0000000000000000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Sofia Pro Regular" panose="020B0000000000000000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4C779-042A-934D-9A4C-45AD95114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5222FD-929C-114C-B049-080F8C9BE178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3567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ner Title and Content Blue Centered">
    <p:bg>
      <p:bgPr>
        <a:solidFill>
          <a:srgbClr val="4A6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28E724-1795-D54E-9DEC-674FE4AF0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A4792-C9D5-574E-9C09-3670D9372FB4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AFF5BA-B4E5-0E41-BF55-DE7BDB3430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1916833"/>
            <a:ext cx="8857182" cy="158273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CFB465F-379A-9F49-BD43-6AA4E6F0D9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6007" y="3952563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40706129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1"/>
          <p:cNvSpPr/>
          <p:nvPr userDrawn="1"/>
        </p:nvSpPr>
        <p:spPr>
          <a:xfrm>
            <a:off x="821780" y="667408"/>
            <a:ext cx="10700840" cy="10933"/>
          </a:xfrm>
          <a:prstGeom prst="line">
            <a:avLst/>
          </a:prstGeom>
          <a:ln w="12700">
            <a:solidFill>
              <a:srgbClr val="435771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900"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sp>
        <p:nvSpPr>
          <p:cNvPr id="4" name="Shape 215"/>
          <p:cNvSpPr/>
          <p:nvPr userDrawn="1"/>
        </p:nvSpPr>
        <p:spPr>
          <a:xfrm flipV="1">
            <a:off x="1495751" y="369995"/>
            <a:ext cx="1" cy="198647"/>
          </a:xfrm>
          <a:prstGeom prst="line">
            <a:avLst/>
          </a:prstGeom>
          <a:ln w="12700">
            <a:solidFill>
              <a:srgbClr val="435771"/>
            </a:solidFill>
            <a:miter lim="400000"/>
          </a:ln>
        </p:spPr>
        <p:txBody>
          <a:bodyPr lIns="31254" tIns="31254" rIns="31254" bIns="31254" anchor="ctr"/>
          <a:lstStyle/>
          <a:p>
            <a:pPr defTabSz="292100">
              <a:defRPr sz="2800"/>
            </a:pPr>
            <a:endParaRPr sz="1400" b="0" i="0" dirty="0">
              <a:latin typeface="Arial Regular" charset="0"/>
              <a:ea typeface="Arial Regular" charset="0"/>
              <a:cs typeface="Arial Regula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5828" y="412031"/>
            <a:ext cx="497949" cy="1188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092215" y="392552"/>
            <a:ext cx="592667" cy="2051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12048E-550F-2D44-9C15-A0140A9F1639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rgbClr val="435771"/>
                </a:solidFill>
                <a:effectLst/>
                <a:uFillTx/>
                <a:latin typeface="Sofia Pro Regular"/>
                <a:ea typeface="+mn-ea"/>
                <a:cs typeface="Sofia Pro Regular"/>
                <a:sym typeface="Helvetica Light"/>
              </a:rPr>
              <a:pPr marL="0" marR="0" indent="0" algn="ctr" defTabSz="4127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435771"/>
              </a:solidFill>
              <a:effectLst/>
              <a:uFillTx/>
              <a:latin typeface="Sofia Pro Regular"/>
              <a:ea typeface="+mn-ea"/>
              <a:cs typeface="Sofia Pro Regular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0584346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itle &amp; Subtitle copy">
    <p:bg>
      <p:bgPr>
        <a:solidFill>
          <a:srgbClr val="49C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694044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Title &amp; Subtitle copy">
    <p:bg>
      <p:bgPr>
        <a:solidFill>
          <a:srgbClr val="FACA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723078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_Title &amp; Subtitle copy">
    <p:bg>
      <p:bgPr>
        <a:solidFill>
          <a:srgbClr val="FBAC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700401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4_Title &amp; Subtitle copy">
    <p:bg>
      <p:bgPr>
        <a:solidFill>
          <a:srgbClr val="FC56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340631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4 hero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7C0FEA-F6E9-8042-B297-933DA00BA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23820"/>
            <a:ext cx="5256212" cy="21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solidFill>
                  <a:srgbClr val="43587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443" y="1320275"/>
            <a:ext cx="8857182" cy="10286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rgbClr val="43587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2CE036C-CE9A-FB4A-B815-2737EB732B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711804"/>
            <a:ext cx="8856662" cy="102860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435871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body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2739D-36D6-014E-A180-A2611CD0F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E9DC5-DABE-7E4E-93FC-7FD7E52EC9B6}"/>
              </a:ext>
            </a:extLst>
          </p:cNvPr>
          <p:cNvCxnSpPr>
            <a:cxnSpLocks/>
          </p:cNvCxnSpPr>
          <p:nvPr userDrawn="1"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7C4-6776-CD41-892B-E17F6BBA8C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33826"/>
            <a:ext cx="2999656" cy="2924175"/>
          </a:xfrm>
          <a:prstGeom prst="rect">
            <a:avLst/>
          </a:prstGeom>
          <a:solidFill>
            <a:srgbClr val="DE4E9C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64455-2AB2-8E46-8E9A-35EEC791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99657" y="3933826"/>
            <a:ext cx="3087103" cy="2924175"/>
          </a:xfrm>
          <a:prstGeom prst="rect">
            <a:avLst/>
          </a:prstGeom>
          <a:solidFill>
            <a:srgbClr val="4A6AB3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5B224-D339-F044-AA3C-E38727894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6760" y="3933826"/>
            <a:ext cx="3079052" cy="2924175"/>
          </a:xfrm>
          <a:prstGeom prst="rect">
            <a:avLst/>
          </a:prstGeom>
          <a:solidFill>
            <a:srgbClr val="40BBC1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6311EB5-0ADD-AC45-ACF5-1C65AA9D51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65813" y="3933826"/>
            <a:ext cx="3087103" cy="2924175"/>
          </a:xfrm>
          <a:prstGeom prst="rect">
            <a:avLst/>
          </a:prstGeom>
          <a:solidFill>
            <a:srgbClr val="91569E"/>
          </a:solidFill>
        </p:spPr>
        <p:txBody>
          <a:bodyPr lIns="360000" tIns="360000" rIns="360000" bIns="36000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631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4333" y="1105429"/>
            <a:ext cx="9144000" cy="554038"/>
          </a:xfrm>
          <a:prstGeom prst="rect">
            <a:avLst/>
          </a:prstGeom>
        </p:spPr>
        <p:txBody>
          <a:bodyPr anchor="t"/>
          <a:lstStyle>
            <a:lvl1pPr algn="l">
              <a:defRPr sz="3250" baseline="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</a:lstStyle>
          <a:p>
            <a:r>
              <a:rPr lang="en-US"/>
              <a:t>Click to add a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333" y="1778001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>
                <a:solidFill>
                  <a:schemeClr val="bg1"/>
                </a:solidFill>
                <a:latin typeface="Sofia Pro Regular" charset="0"/>
                <a:ea typeface="Sofia Pro Regular" charset="0"/>
                <a:cs typeface="Sofia Pro Regular" charset="0"/>
              </a:defRPr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551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Pro-Ligh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7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4499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content">
  <p:cSld name="Standard content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406400" y="980728"/>
            <a:ext cx="10515600" cy="70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871"/>
              </a:buClr>
              <a:buSzPts val="3000"/>
              <a:buFont typeface="Sofia"/>
              <a:buNone/>
              <a:defRPr sz="40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934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407989" y="323820"/>
            <a:ext cx="525621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609608" marR="0" lvl="0" indent="-30480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435871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1219215" marR="0" lvl="1" indent="-457206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23" marR="0" lvl="2" indent="-431806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431" marR="0" lvl="3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8038" marR="0" lvl="4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646" marR="0" lvl="5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254" marR="0" lvl="6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861" marR="0" lvl="7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469" marR="0" lvl="8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2"/>
          </p:nvPr>
        </p:nvSpPr>
        <p:spPr>
          <a:xfrm>
            <a:off x="406400" y="2077749"/>
            <a:ext cx="7993856" cy="409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609608" marR="0" lvl="0" indent="-30480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435871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35871"/>
                </a:solidFill>
                <a:latin typeface="Sofia"/>
                <a:ea typeface="Sofia"/>
                <a:cs typeface="Sofia"/>
                <a:sym typeface="Sofia"/>
              </a:defRPr>
            </a:lvl1pPr>
            <a:lvl2pPr marL="1219215" marR="0" lvl="1" indent="-304804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2pPr>
            <a:lvl3pPr marL="1828823" marR="0" lvl="2" indent="-304804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3pPr>
            <a:lvl4pPr marL="2438431" marR="0" lvl="3" indent="-304804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4pPr>
            <a:lvl5pPr marL="3048038" marR="0" lvl="4" indent="-304804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Sofia"/>
                <a:ea typeface="Sofia"/>
                <a:cs typeface="Sofia"/>
                <a:sym typeface="Sofia"/>
              </a:defRPr>
            </a:lvl5pPr>
            <a:lvl6pPr marL="3657646" marR="0" lvl="5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254" marR="0" lvl="6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861" marR="0" lvl="7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469" marR="0" lvl="8" indent="-423339" algn="l" rtl="0">
              <a:lnSpc>
                <a:spcPct val="90000"/>
              </a:lnSpc>
              <a:spcBef>
                <a:spcPts val="53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60498" y="260648"/>
            <a:ext cx="1316718" cy="576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6"/>
          <p:cNvCxnSpPr/>
          <p:nvPr/>
        </p:nvCxnSpPr>
        <p:spPr>
          <a:xfrm>
            <a:off x="407989" y="548680"/>
            <a:ext cx="10008492" cy="0"/>
          </a:xfrm>
          <a:prstGeom prst="straightConnector1">
            <a:avLst/>
          </a:prstGeom>
          <a:noFill/>
          <a:ln w="9525" cap="flat" cmpd="sng">
            <a:solidFill>
              <a:srgbClr val="435871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172770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Blue 1">
    <p:bg>
      <p:bgPr>
        <a:solidFill>
          <a:srgbClr val="647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77574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746B1-EC07-794D-98FA-4848CEE0D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E911-1DE1-524C-AB99-11515AED34D3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C88A3-6E4E-D440-A920-72E37F35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99235-E011-AA48-9A0B-10FFCA94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2A08B-3C04-114D-9DB8-FCF3D7E31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9492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7416" b="8301"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136" y="2257318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70" y="2257318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Pro-Medium" panose="020B00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90" y="4005065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Pro-Medium" pitchFamily="2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29306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Turquoise">
    <p:bg>
      <p:bgPr>
        <a:solidFill>
          <a:srgbClr val="49C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7"/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22693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782B-F504-4E71-DB4D-FCBDDE45F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E14BE-76A8-83A3-2E7C-4029999EB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693F-213E-DABA-7F3C-B0722F62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8A249-B942-604B-B44A-234E6F4E2D23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53E08-474C-2751-81D1-6FFD8A83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DB143-8A03-69FA-74AF-DE1BA32A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E5F81-D1AA-1745-B6E7-77DE3CC8F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33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AB052B7-2A6E-074A-8F8E-A2C500B97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5356" cy="6858000"/>
          </a:xfrm>
          <a:prstGeom prst="rect">
            <a:avLst/>
          </a:prstGeom>
        </p:spPr>
      </p:pic>
      <p:pic>
        <p:nvPicPr>
          <p:cNvPr id="7" name="Picture 6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A58F834-647D-4940-8FCB-EECA229033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136" y="2257318"/>
            <a:ext cx="2179795" cy="2179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A21ED0-C616-A74F-B8ED-5C80E777382F}"/>
              </a:ext>
            </a:extLst>
          </p:cNvPr>
          <p:cNvCxnSpPr>
            <a:cxnSpLocks/>
          </p:cNvCxnSpPr>
          <p:nvPr userDrawn="1"/>
        </p:nvCxnSpPr>
        <p:spPr>
          <a:xfrm flipV="1">
            <a:off x="3648447" y="2802922"/>
            <a:ext cx="0" cy="1088586"/>
          </a:xfrm>
          <a:prstGeom prst="line">
            <a:avLst/>
          </a:prstGeom>
          <a:ln w="158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EA38D0-6F15-5042-B857-133652759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9870" y="2257318"/>
            <a:ext cx="4967287" cy="15827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B692B5-64A8-1F44-BEFF-7A37455F5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90" y="4005065"/>
            <a:ext cx="4979987" cy="7201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0" i="0">
                <a:solidFill>
                  <a:srgbClr val="FBCB52"/>
                </a:solidFill>
                <a:latin typeface="Sofia Pro" panose="020B0000000000000000" pitchFamily="34" charset="77"/>
              </a:defRPr>
            </a:lvl1pPr>
          </a:lstStyle>
          <a:p>
            <a:pPr lvl="0"/>
            <a:r>
              <a:rPr lang="en-GB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707303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5790">
          <p15:clr>
            <a:srgbClr val="FBAE40"/>
          </p15:clr>
        </p15:guide>
        <p15:guide id="4" pos="1890">
          <p15:clr>
            <a:srgbClr val="FBAE40"/>
          </p15:clr>
        </p15:guide>
        <p15:guide id="5" pos="211">
          <p15:clr>
            <a:srgbClr val="FBAE40"/>
          </p15:clr>
        </p15:guide>
        <p15:guide id="6" pos="7469">
          <p15:clr>
            <a:srgbClr val="FBAE40"/>
          </p15:clr>
        </p15:guide>
        <p15:guide id="7" orient="horz" pos="210">
          <p15:clr>
            <a:srgbClr val="FBAE40"/>
          </p15:clr>
        </p15:guide>
        <p15:guide id="8" orient="horz" pos="411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Title and Content Orange Centered"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7C797E3-2150-0345-9D51-651C511CE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0497" y="261197"/>
            <a:ext cx="1316719" cy="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4890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ner Title and Content Orange Centered">
    <p:bg>
      <p:bgPr>
        <a:solidFill>
          <a:srgbClr val="435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4C64C29-5FC8-6447-9559-22FBF18464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7409" y="2637633"/>
            <a:ext cx="8857182" cy="15827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Sofia Pro" panose="020B0000000000000000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title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C3A09C-49DD-D146-BBFF-886A0E39E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7" y="260648"/>
            <a:ext cx="1316719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32" Type="http://schemas.openxmlformats.org/officeDocument/2006/relationships/theme" Target="../theme/theme10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24" Type="http://schemas.openxmlformats.org/officeDocument/2006/relationships/theme" Target="../theme/theme11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6.xml"/><Relationship Id="rId26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61.xml"/><Relationship Id="rId21" Type="http://schemas.openxmlformats.org/officeDocument/2006/relationships/slideLayout" Target="../slideLayouts/slideLayout179.xml"/><Relationship Id="rId34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5" Type="http://schemas.openxmlformats.org/officeDocument/2006/relationships/slideLayout" Target="../slideLayouts/slideLayout183.xml"/><Relationship Id="rId33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178.xml"/><Relationship Id="rId29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82.xml"/><Relationship Id="rId32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23" Type="http://schemas.openxmlformats.org/officeDocument/2006/relationships/slideLayout" Target="../slideLayouts/slideLayout181.xml"/><Relationship Id="rId28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7.xml"/><Relationship Id="rId31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80.xml"/><Relationship Id="rId27" Type="http://schemas.openxmlformats.org/officeDocument/2006/relationships/slideLayout" Target="../slideLayouts/slideLayout185.xml"/><Relationship Id="rId30" Type="http://schemas.openxmlformats.org/officeDocument/2006/relationships/slideLayout" Target="../slideLayouts/slideLayout188.xml"/><Relationship Id="rId35" Type="http://schemas.openxmlformats.org/officeDocument/2006/relationships/theme" Target="../theme/theme12.xml"/><Relationship Id="rId8" Type="http://schemas.openxmlformats.org/officeDocument/2006/relationships/slideLayout" Target="../slideLayouts/slideLayout16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12.xml"/><Relationship Id="rId10" Type="http://schemas.openxmlformats.org/officeDocument/2006/relationships/theme" Target="../theme/theme14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33.xml"/><Relationship Id="rId9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17" Type="http://schemas.openxmlformats.org/officeDocument/2006/relationships/theme" Target="../theme/theme17.xml"/><Relationship Id="rId2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Relationship Id="rId14" Type="http://schemas.openxmlformats.org/officeDocument/2006/relationships/slideLayout" Target="../slideLayouts/slideLayout25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6.xml"/><Relationship Id="rId3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75.xml"/><Relationship Id="rId2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72.xml"/><Relationship Id="rId1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9.tif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image" Target="../media/image10.tiff"/><Relationship Id="rId5" Type="http://schemas.openxmlformats.org/officeDocument/2006/relationships/slideLayout" Target="../slideLayouts/slideLayout7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47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58" r:id="rId2"/>
    <p:sldLayoutId id="2147483764" r:id="rId3"/>
    <p:sldLayoutId id="2147483765" r:id="rId4"/>
    <p:sldLayoutId id="2147483766" r:id="rId5"/>
    <p:sldLayoutId id="2147483767" r:id="rId6"/>
    <p:sldLayoutId id="2147483752" r:id="rId7"/>
    <p:sldLayoutId id="21474837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81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  <p:sldLayoutId id="2147483983" r:id="rId18"/>
    <p:sldLayoutId id="2147483984" r:id="rId19"/>
    <p:sldLayoutId id="2147483985" r:id="rId20"/>
    <p:sldLayoutId id="2147483986" r:id="rId21"/>
    <p:sldLayoutId id="2147483987" r:id="rId22"/>
    <p:sldLayoutId id="2147483988" r:id="rId23"/>
    <p:sldLayoutId id="2147483989" r:id="rId24"/>
    <p:sldLayoutId id="2147483990" r:id="rId25"/>
    <p:sldLayoutId id="2147483991" r:id="rId26"/>
    <p:sldLayoutId id="2147483992" r:id="rId27"/>
    <p:sldLayoutId id="2147483994" r:id="rId28"/>
    <p:sldLayoutId id="2147483995" r:id="rId29"/>
    <p:sldLayoutId id="2147483996" r:id="rId30"/>
    <p:sldLayoutId id="2147483998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35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  <p:sldLayoutId id="2147484016" r:id="rId17"/>
    <p:sldLayoutId id="2147484017" r:id="rId18"/>
    <p:sldLayoutId id="2147484018" r:id="rId19"/>
    <p:sldLayoutId id="2147484019" r:id="rId20"/>
    <p:sldLayoutId id="2147484020" r:id="rId21"/>
    <p:sldLayoutId id="2147484021" r:id="rId22"/>
    <p:sldLayoutId id="214748402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64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9" r:id="rId28"/>
    <p:sldLayoutId id="2147484240" r:id="rId29"/>
    <p:sldLayoutId id="2147484241" r:id="rId30"/>
    <p:sldLayoutId id="2147484243" r:id="rId31"/>
    <p:sldLayoutId id="2147484244" r:id="rId32"/>
    <p:sldLayoutId id="2147484245" r:id="rId33"/>
    <p:sldLayoutId id="2147484246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51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3" r:id="rId1"/>
    <p:sldLayoutId id="2147484284" r:id="rId2"/>
    <p:sldLayoutId id="2147484285" r:id="rId3"/>
    <p:sldLayoutId id="2147484286" r:id="rId4"/>
    <p:sldLayoutId id="2147484287" r:id="rId5"/>
    <p:sldLayoutId id="2147484288" r:id="rId6"/>
    <p:sldLayoutId id="2147484289" r:id="rId7"/>
    <p:sldLayoutId id="2147484290" r:id="rId8"/>
    <p:sldLayoutId id="2147484291" r:id="rId9"/>
    <p:sldLayoutId id="2147484292" r:id="rId10"/>
    <p:sldLayoutId id="2147484293" r:id="rId11"/>
    <p:sldLayoutId id="2147484294" r:id="rId12"/>
    <p:sldLayoutId id="2147484295" r:id="rId13"/>
    <p:sldLayoutId id="2147484296" r:id="rId14"/>
    <p:sldLayoutId id="214748429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35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11"/>
          <p:cNvSpPr/>
          <p:nvPr userDrawn="1"/>
        </p:nvSpPr>
        <p:spPr>
          <a:xfrm>
            <a:off x="821780" y="667408"/>
            <a:ext cx="10700840" cy="1093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251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53263" y="400310"/>
            <a:ext cx="500515" cy="11915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15"/>
          <p:cNvSpPr/>
          <p:nvPr userDrawn="1"/>
        </p:nvSpPr>
        <p:spPr>
          <a:xfrm flipV="1">
            <a:off x="1482436" y="369995"/>
            <a:ext cx="0" cy="18000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1255" tIns="31255" rIns="31255" bIns="31255" anchor="ctr"/>
          <a:lstStyle/>
          <a:p>
            <a:pPr defTabSz="292093">
              <a:defRPr sz="2800"/>
            </a:pPr>
            <a:endParaRPr sz="1400" dirty="0"/>
          </a:p>
        </p:txBody>
      </p:sp>
      <p:sp>
        <p:nvSpPr>
          <p:cNvPr id="11" name="Shape 217"/>
          <p:cNvSpPr/>
          <p:nvPr userDrawn="1"/>
        </p:nvSpPr>
        <p:spPr>
          <a:xfrm>
            <a:off x="11298946" y="425710"/>
            <a:ext cx="75342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Sofia Pro Regular"/>
                <a:ea typeface="Sofia Pro Regular"/>
                <a:cs typeface="Sofia Pro Regular"/>
                <a:sym typeface="Sofia Pro Regular"/>
              </a:defRPr>
            </a:pPr>
            <a:r>
              <a:rPr sz="700"/>
              <a:t>￼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39877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</p:sldLayoutIdLst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97" indent="-114297" algn="l" defTabSz="45718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indent="-114297" algn="l" defTabSz="457189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86" indent="-114297" algn="l" defTabSz="457189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080" indent="-114297" algn="l" defTabSz="457189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4" indent="-114297" algn="l" defTabSz="457189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269" indent="-114297" algn="l" defTabSz="457189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863" indent="-114297" algn="l" defTabSz="457189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indent="-114297" algn="l" defTabSz="457189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051" indent="-114297" algn="l" defTabSz="457189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4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89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971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566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160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754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17AF93-1726-9B77-4BFF-095256E1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03D91-21E1-9A3D-41F1-9D7388745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87C7F-65A5-0C39-6EDD-05661EC49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2926B-CD09-59A5-A5D9-3A2217208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D3320-C35D-24E1-4CB6-5645A1570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2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2" r:id="rId12"/>
    <p:sldLayoutId id="214748450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62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56" r:id="rId2"/>
    <p:sldLayoutId id="2147484457" r:id="rId3"/>
    <p:sldLayoutId id="2147484458" r:id="rId4"/>
    <p:sldLayoutId id="2147484459" r:id="rId5"/>
    <p:sldLayoutId id="2147484460" r:id="rId6"/>
    <p:sldLayoutId id="2147484461" r:id="rId7"/>
    <p:sldLayoutId id="21474844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7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7744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510" r:id="rId1"/>
    <p:sldLayoutId id="2147484512" r:id="rId2"/>
    <p:sldLayoutId id="2147484513" r:id="rId3"/>
    <p:sldLayoutId id="2147484514" r:id="rId4"/>
    <p:sldLayoutId id="2147484515" r:id="rId5"/>
    <p:sldLayoutId id="2147484516" r:id="rId6"/>
    <p:sldLayoutId id="2147484517" r:id="rId7"/>
    <p:sldLayoutId id="2147484518" r:id="rId8"/>
    <p:sldLayoutId id="2147484519" r:id="rId9"/>
    <p:sldLayoutId id="214748452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17AF93-1726-9B77-4BFF-095256E1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03D91-21E1-9A3D-41F1-9D7388745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87C7F-65A5-0C39-6EDD-05661EC49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9024A-4DDE-0B42-B86E-3519D01993FD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2926B-CD09-59A5-A5D9-3A2217208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D3320-C35D-24E1-4CB6-5645A1570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D8990-148A-2843-B856-773E1851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8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32" r:id="rId11"/>
    <p:sldLayoutId id="2147484533" r:id="rId12"/>
    <p:sldLayoutId id="214748453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35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11"/>
          <p:cNvSpPr/>
          <p:nvPr userDrawn="1"/>
        </p:nvSpPr>
        <p:spPr>
          <a:xfrm>
            <a:off x="821780" y="667408"/>
            <a:ext cx="10700840" cy="10933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25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3262" y="400308"/>
            <a:ext cx="500515" cy="11915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15"/>
          <p:cNvSpPr/>
          <p:nvPr userDrawn="1"/>
        </p:nvSpPr>
        <p:spPr>
          <a:xfrm flipV="1">
            <a:off x="1495750" y="369995"/>
            <a:ext cx="0" cy="198647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1254" tIns="31254" rIns="31254" bIns="31254" anchor="ctr"/>
          <a:lstStyle/>
          <a:p>
            <a:pPr defTabSz="292100">
              <a:defRPr sz="2800"/>
            </a:pPr>
            <a:endParaRPr sz="1400"/>
          </a:p>
        </p:txBody>
      </p:sp>
      <p:sp>
        <p:nvSpPr>
          <p:cNvPr id="11" name="Shape 217"/>
          <p:cNvSpPr/>
          <p:nvPr userDrawn="1"/>
        </p:nvSpPr>
        <p:spPr>
          <a:xfrm>
            <a:off x="11298946" y="425708"/>
            <a:ext cx="75342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Sofia Pro Regular"/>
                <a:ea typeface="Sofia Pro Regular"/>
                <a:cs typeface="Sofia Pro Regular"/>
                <a:sym typeface="Sofia Pro Regular"/>
              </a:defRPr>
            </a:pPr>
            <a:r>
              <a:rPr sz="700"/>
              <a:t>￼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08499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1" r:id="rId7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8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  <p:sldLayoutId id="2147483852" r:id="rId20"/>
    <p:sldLayoutId id="2147483853" r:id="rId21"/>
    <p:sldLayoutId id="2147483854" r:id="rId22"/>
    <p:sldLayoutId id="214748385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35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34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</p:sldLayoutIdLst>
  <p:txStyles>
    <p:titleStyle>
      <a:lvl1pPr algn="ctr" defTabSz="457206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latin typeface="Sofia Pro Regular" charset="0"/>
          <a:ea typeface="Sofia Pro Regular" charset="0"/>
          <a:cs typeface="Sofia Pro Regular" charset="0"/>
        </a:defRPr>
      </a:lvl1pPr>
    </p:titleStyle>
    <p:bodyStyle>
      <a:lvl1pPr marL="114302" indent="-114302" algn="l" defTabSz="45720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5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7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10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13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16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19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22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25" indent="-114302" algn="l" defTabSz="457206" rtl="0" eaLnBrk="1" latinLnBrk="0" hangingPunct="1">
        <a:lnSpc>
          <a:spcPct val="90000"/>
        </a:lnSpc>
        <a:spcBef>
          <a:spcPts val="251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3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6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9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12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15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17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20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23" algn="l" defTabSz="457206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71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11"/>
          <p:cNvSpPr/>
          <p:nvPr userDrawn="1"/>
        </p:nvSpPr>
        <p:spPr>
          <a:xfrm>
            <a:off x="821780" y="667408"/>
            <a:ext cx="10700840" cy="10933"/>
          </a:xfrm>
          <a:prstGeom prst="line">
            <a:avLst/>
          </a:prstGeom>
          <a:ln w="12700">
            <a:solidFill>
              <a:srgbClr val="435771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250"/>
          </a:p>
        </p:txBody>
      </p:sp>
      <p:sp>
        <p:nvSpPr>
          <p:cNvPr id="8" name="Shape 215"/>
          <p:cNvSpPr/>
          <p:nvPr userDrawn="1"/>
        </p:nvSpPr>
        <p:spPr>
          <a:xfrm flipV="1">
            <a:off x="1495750" y="369995"/>
            <a:ext cx="0" cy="198647"/>
          </a:xfrm>
          <a:prstGeom prst="line">
            <a:avLst/>
          </a:prstGeom>
          <a:ln w="12700">
            <a:solidFill>
              <a:srgbClr val="435771"/>
            </a:solidFill>
            <a:miter lim="400000"/>
          </a:ln>
        </p:spPr>
        <p:txBody>
          <a:bodyPr lIns="31254" tIns="31254" rIns="31254" bIns="31254" anchor="ctr"/>
          <a:lstStyle/>
          <a:p>
            <a:pPr defTabSz="292100">
              <a:defRPr sz="2800"/>
            </a:pPr>
            <a:endParaRPr sz="1400"/>
          </a:p>
        </p:txBody>
      </p:sp>
      <p:sp>
        <p:nvSpPr>
          <p:cNvPr id="10" name="Shape 217"/>
          <p:cNvSpPr/>
          <p:nvPr userDrawn="1"/>
        </p:nvSpPr>
        <p:spPr>
          <a:xfrm>
            <a:off x="11298946" y="425708"/>
            <a:ext cx="75342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Sofia Pro Regular"/>
                <a:ea typeface="Sofia Pro Regular"/>
                <a:cs typeface="Sofia Pro Regular"/>
                <a:sym typeface="Sofia Pro Regular"/>
              </a:defRPr>
            </a:pPr>
            <a:r>
              <a:rPr sz="700"/>
              <a:t>￼</a:t>
            </a:r>
            <a:endParaRPr sz="7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28" y="412031"/>
            <a:ext cx="497949" cy="118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55DF69-CB8D-224E-BBC9-9A34434AA288}"/>
              </a:ext>
            </a:extLst>
          </p:cNvPr>
          <p:cNvSpPr txBox="1"/>
          <p:nvPr userDrawn="1"/>
        </p:nvSpPr>
        <p:spPr>
          <a:xfrm>
            <a:off x="1027288" y="3488267"/>
            <a:ext cx="1975555" cy="142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en-US" sz="1800" dirty="0">
              <a:solidFill>
                <a:srgbClr val="435771"/>
              </a:solidFill>
              <a:latin typeface="Sofia Pro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49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11"/>
          <p:cNvSpPr/>
          <p:nvPr userDrawn="1"/>
        </p:nvSpPr>
        <p:spPr>
          <a:xfrm>
            <a:off x="821780" y="667409"/>
            <a:ext cx="10700840" cy="10933"/>
          </a:xfrm>
          <a:prstGeom prst="line">
            <a:avLst/>
          </a:prstGeom>
          <a:ln w="12700">
            <a:solidFill>
              <a:srgbClr val="435771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250" dirty="0"/>
          </a:p>
        </p:txBody>
      </p:sp>
      <p:sp>
        <p:nvSpPr>
          <p:cNvPr id="10" name="Shape 217"/>
          <p:cNvSpPr/>
          <p:nvPr userDrawn="1"/>
        </p:nvSpPr>
        <p:spPr>
          <a:xfrm>
            <a:off x="11299347" y="425708"/>
            <a:ext cx="75342" cy="159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Sofia Pro Regular"/>
                <a:ea typeface="Sofia Pro Regular"/>
                <a:cs typeface="Sofia Pro Regular"/>
                <a:sym typeface="Sofia Pro Regular"/>
              </a:defRPr>
            </a:pPr>
            <a:r>
              <a:rPr sz="700" dirty="0"/>
              <a:t>￼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855829" y="412031"/>
            <a:ext cx="497949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6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05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2" r:id="rId9"/>
    <p:sldLayoutId id="2147483953" r:id="rId10"/>
    <p:sldLayoutId id="2147483954" r:id="rId11"/>
    <p:sldLayoutId id="2147483955" r:id="rId12"/>
    <p:sldLayoutId id="2147484535" r:id="rId13"/>
  </p:sldLayoutIdLst>
  <p:transition spd="med"/>
  <p:hf hdr="0" ftr="0" dt="0"/>
  <p:txStyles>
    <p:titleStyle>
      <a:lvl1pPr marL="0" marR="0" indent="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1143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2286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3429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4572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5715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6858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8001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9144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all" spc="0" baseline="0">
          <a:ln>
            <a:noFill/>
          </a:ln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0" marR="0" indent="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ln>
            <a:noFill/>
          </a:ln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11430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ln>
            <a:noFill/>
          </a:ln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22860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ln>
            <a:noFill/>
          </a:ln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34290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ln>
            <a:noFill/>
          </a:ln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45720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ln>
            <a:noFill/>
          </a:ln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57150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ln>
            <a:noFill/>
          </a:ln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ln>
            <a:noFill/>
          </a:ln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ln>
            <a:noFill/>
          </a:ln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1" i="0" u="none" strike="noStrike" cap="none" spc="0" baseline="0">
          <a:ln>
            <a:noFill/>
          </a:ln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fia Pro Regular"/>
        </a:defRPr>
      </a:lvl1pPr>
      <a:lvl2pPr marL="0" marR="0" indent="1143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fia Pro Regular"/>
        </a:defRPr>
      </a:lvl2pPr>
      <a:lvl3pPr marL="0" marR="0" indent="2286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fia Pro Regular"/>
        </a:defRPr>
      </a:lvl3pPr>
      <a:lvl4pPr marL="0" marR="0" indent="3429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fia Pro Regular"/>
        </a:defRPr>
      </a:lvl4pPr>
      <a:lvl5pPr marL="0" marR="0" indent="4572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fia Pro Regular"/>
        </a:defRPr>
      </a:lvl5pPr>
      <a:lvl6pPr marL="0" marR="0" indent="5715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fia Pro Regular"/>
        </a:defRPr>
      </a:lvl6pPr>
      <a:lvl7pPr marL="0" marR="0" indent="6858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fia Pro Regular"/>
        </a:defRPr>
      </a:lvl7pPr>
      <a:lvl8pPr marL="0" marR="0" indent="8001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fia Pro Regular"/>
        </a:defRPr>
      </a:lvl8pPr>
      <a:lvl9pPr marL="0" marR="0" indent="9144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fia Pro Regular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20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" Type="http://schemas.openxmlformats.org/officeDocument/2006/relationships/image" Target="../media/image46.png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microsoft.com/office/2007/relationships/hdphoto" Target="../media/hdphoto5.wdp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33" Type="http://schemas.microsoft.com/office/2007/relationships/hdphoto" Target="../media/hdphoto13.wdp"/><Relationship Id="rId2" Type="http://schemas.openxmlformats.org/officeDocument/2006/relationships/notesSlide" Target="../notesSlides/notesSlide5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76.xml"/><Relationship Id="rId6" Type="http://schemas.microsoft.com/office/2007/relationships/hdphoto" Target="../media/hdphoto2.wdp"/><Relationship Id="rId11" Type="http://schemas.openxmlformats.org/officeDocument/2006/relationships/image" Target="../media/image50.png"/><Relationship Id="rId24" Type="http://schemas.microsoft.com/office/2007/relationships/hdphoto" Target="../media/hdphoto11.wdp"/><Relationship Id="rId32" Type="http://schemas.openxmlformats.org/officeDocument/2006/relationships/image" Target="../media/image63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image" Target="../media/image59.png"/><Relationship Id="rId10" Type="http://schemas.microsoft.com/office/2007/relationships/hdphoto" Target="../media/hdphoto4.wdp"/><Relationship Id="rId19" Type="http://schemas.openxmlformats.org/officeDocument/2006/relationships/image" Target="../media/image54.png"/><Relationship Id="rId31" Type="http://schemas.openxmlformats.org/officeDocument/2006/relationships/image" Target="../media/image62.png"/><Relationship Id="rId4" Type="http://schemas.microsoft.com/office/2007/relationships/hdphoto" Target="../media/hdphoto1.wdp"/><Relationship Id="rId9" Type="http://schemas.openxmlformats.org/officeDocument/2006/relationships/image" Target="../media/image49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6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5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mp4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55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8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F7353-4047-799D-0043-51A056FC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37A5F0-F58C-21E5-DC1A-EF9CA006011E}"/>
              </a:ext>
            </a:extLst>
          </p:cNvPr>
          <p:cNvSpPr txBox="1"/>
          <p:nvPr/>
        </p:nvSpPr>
        <p:spPr>
          <a:xfrm>
            <a:off x="1271464" y="2121818"/>
            <a:ext cx="95050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500" b="0" i="0" spc="800" dirty="0">
                <a:latin typeface="Effra Medium" panose="020B0603020203020204" pitchFamily="34" charset="77"/>
              </a:rPr>
              <a:t>Putting People at the Centre of Their Research Journey</a:t>
            </a:r>
          </a:p>
          <a:p>
            <a:pPr algn="ctr"/>
            <a:endParaRPr lang="en-US" sz="1200" spc="300" dirty="0">
              <a:ln w="6350">
                <a:noFill/>
              </a:ln>
              <a:latin typeface="Effra Medium" panose="020B0603020203020204" pitchFamily="34" charset="77"/>
            </a:endParaRPr>
          </a:p>
          <a:p>
            <a:pPr algn="ctr"/>
            <a:r>
              <a:rPr lang="en-US" sz="3000" dirty="0">
                <a:ln w="6350">
                  <a:noFill/>
                </a:ln>
                <a:solidFill>
                  <a:srgbClr val="2C82C6"/>
                </a:solidFill>
                <a:latin typeface="Effra Medium" panose="020B0603020203020204" pitchFamily="34" charset="77"/>
              </a:rPr>
              <a:t>Bruce Hellman</a:t>
            </a:r>
          </a:p>
          <a:p>
            <a:pPr algn="ctr"/>
            <a:r>
              <a:rPr lang="en-US" sz="1600" b="0" i="0" spc="200" dirty="0">
                <a:solidFill>
                  <a:srgbClr val="59ADB8"/>
                </a:solidFill>
                <a:latin typeface="Effra Medium" panose="020B0603020203020204" pitchFamily="34" charset="77"/>
              </a:rPr>
              <a:t>Co-Founder and Chief Patient Officer</a:t>
            </a:r>
          </a:p>
          <a:p>
            <a:pPr algn="ctr"/>
            <a:r>
              <a:rPr lang="en-US" sz="1600" spc="200" dirty="0" err="1">
                <a:solidFill>
                  <a:srgbClr val="59ADB8"/>
                </a:solidFill>
                <a:latin typeface="Effra Medium" panose="020B0603020203020204" pitchFamily="34" charset="77"/>
              </a:rPr>
              <a:t>uMotif</a:t>
            </a:r>
            <a:endParaRPr lang="en-US" sz="1600" b="0" i="0" spc="200" dirty="0">
              <a:solidFill>
                <a:srgbClr val="59ADB8"/>
              </a:solidFill>
              <a:latin typeface="Effra Medium" panose="020B0603020203020204" pitchFamily="34" charset="77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AB0297-07C6-179A-B74A-39EB427E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286" t="44804" r="30796" b="44865"/>
          <a:stretch/>
        </p:blipFill>
        <p:spPr>
          <a:xfrm>
            <a:off x="8809463" y="312526"/>
            <a:ext cx="3078933" cy="11562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705D81E-C47B-EB6E-D475-F89D44C2B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243363" y="4984683"/>
            <a:ext cx="16174415" cy="4443521"/>
          </a:xfrm>
          <a:prstGeom prst="rect">
            <a:avLst/>
          </a:prstGeom>
        </p:spPr>
      </p:pic>
      <p:pic>
        <p:nvPicPr>
          <p:cNvPr id="4" name="Shape 109">
            <a:extLst>
              <a:ext uri="{FF2B5EF4-FFF2-40B4-BE49-F238E27FC236}">
                <a16:creationId xmlns:a16="http://schemas.microsoft.com/office/drawing/2014/main" id="{731CD66B-BF8E-3C4F-1B89-D3F9EA21EF3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710" y="530155"/>
            <a:ext cx="2732249" cy="1194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9717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A3155EC-0296-4647-A53C-E9553938A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9E685A-1C07-5546-987D-CDAF8C1EBEA1}"/>
              </a:ext>
            </a:extLst>
          </p:cNvPr>
          <p:cNvCxnSpPr>
            <a:cxnSpLocks/>
          </p:cNvCxnSpPr>
          <p:nvPr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283">
            <a:extLst>
              <a:ext uri="{FF2B5EF4-FFF2-40B4-BE49-F238E27FC236}">
                <a16:creationId xmlns:a16="http://schemas.microsoft.com/office/drawing/2014/main" id="{9DC9C79C-584A-CD44-A2AE-D981845F01F3}"/>
              </a:ext>
            </a:extLst>
          </p:cNvPr>
          <p:cNvSpPr/>
          <p:nvPr/>
        </p:nvSpPr>
        <p:spPr>
          <a:xfrm>
            <a:off x="410565" y="997264"/>
            <a:ext cx="11161111" cy="974625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Feedback provided to inform, thank and recognise</a:t>
            </a:r>
          </a:p>
        </p:txBody>
      </p:sp>
      <p:pic>
        <p:nvPicPr>
          <p:cNvPr id="4" name="Picture 3" descr="A diagram of a diagram with different colored lines&#10;&#10;Description automatically generated">
            <a:extLst>
              <a:ext uri="{FF2B5EF4-FFF2-40B4-BE49-F238E27FC236}">
                <a16:creationId xmlns:a16="http://schemas.microsoft.com/office/drawing/2014/main" id="{72B278B7-99B9-EF84-1A70-1D56D78BB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" y="1752217"/>
            <a:ext cx="7200180" cy="46380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886D2-C481-AFC2-F821-D571B718A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622" y="4500534"/>
            <a:ext cx="4075593" cy="18897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Shape 283">
            <a:extLst>
              <a:ext uri="{FF2B5EF4-FFF2-40B4-BE49-F238E27FC236}">
                <a16:creationId xmlns:a16="http://schemas.microsoft.com/office/drawing/2014/main" id="{972161A7-B04B-7A92-ED5A-62117F327AE1}"/>
              </a:ext>
            </a:extLst>
          </p:cNvPr>
          <p:cNvSpPr/>
          <p:nvPr/>
        </p:nvSpPr>
        <p:spPr>
          <a:xfrm>
            <a:off x="413323" y="681362"/>
            <a:ext cx="2653879" cy="295898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r>
              <a:rPr kumimoji="0" lang="en-GB" sz="1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344F"/>
                </a:highlight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80107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A7EA-1EAA-7572-B31E-1BF95388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2DF0A09-5CFE-7A18-1505-ECACE110800D}"/>
              </a:ext>
            </a:extLst>
          </p:cNvPr>
          <p:cNvSpPr txBox="1">
            <a:spLocks/>
          </p:cNvSpPr>
          <p:nvPr/>
        </p:nvSpPr>
        <p:spPr>
          <a:xfrm>
            <a:off x="4295800" y="0"/>
            <a:ext cx="6264696" cy="6858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435871"/>
                </a:solidFill>
                <a:latin typeface="SofiaPro-Medium" panose="020B0000000000000000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sz="4400" b="1" kern="0" dirty="0">
                <a:solidFill>
                  <a:srgbClr val="00344F"/>
                </a:solidFill>
                <a:highlight>
                  <a:srgbClr val="FBCB5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 Learnings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3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B71731C-4BCC-CC93-A579-2B4CA800590C}"/>
              </a:ext>
            </a:extLst>
          </p:cNvPr>
          <p:cNvSpPr txBox="1">
            <a:spLocks/>
          </p:cNvSpPr>
          <p:nvPr/>
        </p:nvSpPr>
        <p:spPr>
          <a:xfrm>
            <a:off x="4295800" y="0"/>
            <a:ext cx="7896200" cy="6858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435871"/>
                </a:solidFill>
                <a:latin typeface="SofiaPro-Medium" panose="020B0000000000000000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sz="4400" b="1" kern="0" dirty="0">
                <a:solidFill>
                  <a:srgbClr val="00344F"/>
                </a:solidFill>
                <a:highlight>
                  <a:srgbClr val="FBCB5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1. Tech is here now</a:t>
            </a:r>
          </a:p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Right partner for right project</a:t>
            </a:r>
          </a:p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People want to give</a:t>
            </a:r>
          </a:p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Always people-first</a:t>
            </a:r>
          </a:p>
        </p:txBody>
      </p:sp>
    </p:spTree>
    <p:extLst>
      <p:ext uri="{BB962C8B-B14F-4D97-AF65-F5344CB8AC3E}">
        <p14:creationId xmlns:p14="http://schemas.microsoft.com/office/powerpoint/2010/main" val="3511138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1" name="Group 3170">
            <a:extLst>
              <a:ext uri="{FF2B5EF4-FFF2-40B4-BE49-F238E27FC236}">
                <a16:creationId xmlns:a16="http://schemas.microsoft.com/office/drawing/2014/main" id="{0DC97815-81D9-A40A-B71C-DD2B6026E2D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4273248" y="2144645"/>
            <a:ext cx="20524584" cy="7132414"/>
            <a:chOff x="215470" y="2400827"/>
            <a:chExt cx="11695958" cy="4064414"/>
          </a:xfrm>
        </p:grpSpPr>
        <p:grpSp>
          <p:nvGrpSpPr>
            <p:cNvPr id="3144" name="Group 3143">
              <a:extLst>
                <a:ext uri="{FF2B5EF4-FFF2-40B4-BE49-F238E27FC236}">
                  <a16:creationId xmlns:a16="http://schemas.microsoft.com/office/drawing/2014/main" id="{9304C9D2-BB45-79F0-8BC9-99526E408D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271836" flipH="1">
              <a:off x="6237828" y="2400827"/>
              <a:ext cx="5673600" cy="4063992"/>
              <a:chOff x="659489" y="2763376"/>
              <a:chExt cx="5673687" cy="4063992"/>
            </a:xfrm>
          </p:grpSpPr>
          <p:cxnSp>
            <p:nvCxnSpPr>
              <p:cNvPr id="3137" name="Straight Connector 3136">
                <a:extLst>
                  <a:ext uri="{FF2B5EF4-FFF2-40B4-BE49-F238E27FC236}">
                    <a16:creationId xmlns:a16="http://schemas.microsoft.com/office/drawing/2014/main" id="{69EE2581-2422-29FA-5DD7-F44F779362D3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659489" y="2771503"/>
                <a:ext cx="5666443" cy="1302064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8" name="Straight Connector 3137">
                <a:extLst>
                  <a:ext uri="{FF2B5EF4-FFF2-40B4-BE49-F238E27FC236}">
                    <a16:creationId xmlns:a16="http://schemas.microsoft.com/office/drawing/2014/main" id="{ECC41F26-784F-AEE7-727A-1E36F396AA73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990523" y="2764249"/>
                <a:ext cx="5335409" cy="2291391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9" name="Straight Connector 3138">
                <a:extLst>
                  <a:ext uri="{FF2B5EF4-FFF2-40B4-BE49-F238E27FC236}">
                    <a16:creationId xmlns:a16="http://schemas.microsoft.com/office/drawing/2014/main" id="{A6D58F2C-5661-6438-CA1A-98260C3B91A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829105" y="2771503"/>
                <a:ext cx="4496827" cy="2959713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0" name="Straight Connector 3139">
                <a:extLst>
                  <a:ext uri="{FF2B5EF4-FFF2-40B4-BE49-F238E27FC236}">
                    <a16:creationId xmlns:a16="http://schemas.microsoft.com/office/drawing/2014/main" id="{7C3CE772-6683-7F61-CCC8-E4520FD0581E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2835920" y="2771503"/>
                <a:ext cx="3497256" cy="3493711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1" name="Straight Connector 3140">
                <a:extLst>
                  <a:ext uri="{FF2B5EF4-FFF2-40B4-BE49-F238E27FC236}">
                    <a16:creationId xmlns:a16="http://schemas.microsoft.com/office/drawing/2014/main" id="{FC432C89-ED4C-9876-AFDE-2983FE066AA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788479" y="2771503"/>
                <a:ext cx="2532378" cy="3819660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2" name="Straight Connector 3141">
                <a:extLst>
                  <a:ext uri="{FF2B5EF4-FFF2-40B4-BE49-F238E27FC236}">
                    <a16:creationId xmlns:a16="http://schemas.microsoft.com/office/drawing/2014/main" id="{453C9C2E-5239-CC22-4EB1-D31CF31F4769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4992090" y="2763376"/>
                <a:ext cx="1336686" cy="4020541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3" name="Straight Connector 3142">
                <a:extLst>
                  <a:ext uri="{FF2B5EF4-FFF2-40B4-BE49-F238E27FC236}">
                    <a16:creationId xmlns:a16="http://schemas.microsoft.com/office/drawing/2014/main" id="{2120C3D0-A68F-4DC1-4461-0251810DFB2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6149481" y="2797204"/>
                <a:ext cx="179272" cy="4030164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45" name="Group 3144">
              <a:extLst>
                <a:ext uri="{FF2B5EF4-FFF2-40B4-BE49-F238E27FC236}">
                  <a16:creationId xmlns:a16="http://schemas.microsoft.com/office/drawing/2014/main" id="{F6A9A592-20E5-E3D8-2C0C-A3DA7CD7A35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328164">
              <a:off x="215470" y="2401249"/>
              <a:ext cx="5673600" cy="4063992"/>
              <a:chOff x="659489" y="2763376"/>
              <a:chExt cx="5673687" cy="4063992"/>
            </a:xfrm>
          </p:grpSpPr>
          <p:cxnSp>
            <p:nvCxnSpPr>
              <p:cNvPr id="3146" name="Straight Connector 3145">
                <a:extLst>
                  <a:ext uri="{FF2B5EF4-FFF2-40B4-BE49-F238E27FC236}">
                    <a16:creationId xmlns:a16="http://schemas.microsoft.com/office/drawing/2014/main" id="{7E801D2B-4EE3-B455-B205-AA465DE225D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659489" y="2771503"/>
                <a:ext cx="5666443" cy="1302064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7" name="Straight Connector 3146">
                <a:extLst>
                  <a:ext uri="{FF2B5EF4-FFF2-40B4-BE49-F238E27FC236}">
                    <a16:creationId xmlns:a16="http://schemas.microsoft.com/office/drawing/2014/main" id="{6DA1AA45-B959-FF20-6A06-E99A22841D7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990523" y="2764249"/>
                <a:ext cx="5335409" cy="2291391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8" name="Straight Connector 3147">
                <a:extLst>
                  <a:ext uri="{FF2B5EF4-FFF2-40B4-BE49-F238E27FC236}">
                    <a16:creationId xmlns:a16="http://schemas.microsoft.com/office/drawing/2014/main" id="{1C490AB6-6B54-B230-FB2F-1D26CF00B06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829105" y="2771503"/>
                <a:ext cx="4496827" cy="2959713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9" name="Straight Connector 3148">
                <a:extLst>
                  <a:ext uri="{FF2B5EF4-FFF2-40B4-BE49-F238E27FC236}">
                    <a16:creationId xmlns:a16="http://schemas.microsoft.com/office/drawing/2014/main" id="{26460D27-CE0B-39D1-AACE-E743CF035468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2835920" y="2771503"/>
                <a:ext cx="3497256" cy="3493711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0" name="Straight Connector 3149">
                <a:extLst>
                  <a:ext uri="{FF2B5EF4-FFF2-40B4-BE49-F238E27FC236}">
                    <a16:creationId xmlns:a16="http://schemas.microsoft.com/office/drawing/2014/main" id="{7A8038A7-FFCE-3E39-677F-5631B1DFCB0D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3788479" y="2771503"/>
                <a:ext cx="2532378" cy="3819660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1" name="Straight Connector 3150">
                <a:extLst>
                  <a:ext uri="{FF2B5EF4-FFF2-40B4-BE49-F238E27FC236}">
                    <a16:creationId xmlns:a16="http://schemas.microsoft.com/office/drawing/2014/main" id="{CE74E91C-4909-0B5E-2AF1-DCAD1B4DDFEE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4992090" y="2763376"/>
                <a:ext cx="1336686" cy="4020541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Connector 3151">
                <a:extLst>
                  <a:ext uri="{FF2B5EF4-FFF2-40B4-BE49-F238E27FC236}">
                    <a16:creationId xmlns:a16="http://schemas.microsoft.com/office/drawing/2014/main" id="{40583CED-74FB-1613-D73C-92EB477E5B7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6149481" y="2797204"/>
                <a:ext cx="179272" cy="4030164"/>
              </a:xfrm>
              <a:prstGeom prst="line">
                <a:avLst/>
              </a:prstGeom>
              <a:ln w="6350" cmpd="sng">
                <a:solidFill>
                  <a:srgbClr val="00344F">
                    <a:alpha val="12000"/>
                  </a:srgb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118" name="Picture 46" descr="Biostatistics Consulting Services | UK ...">
            <a:extLst>
              <a:ext uri="{FF2B5EF4-FFF2-40B4-BE49-F238E27FC236}">
                <a16:creationId xmlns:a16="http://schemas.microsoft.com/office/drawing/2014/main" id="{D1B22C66-6061-3F97-49F5-FE155826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77" y="3937795"/>
            <a:ext cx="838821" cy="2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reenphire - Crunchbase Company Profile ...">
            <a:extLst>
              <a:ext uri="{FF2B5EF4-FFF2-40B4-BE49-F238E27FC236}">
                <a16:creationId xmlns:a16="http://schemas.microsoft.com/office/drawing/2014/main" id="{141109E4-A3F4-4B8D-4921-5BC00052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062" y="5199041"/>
            <a:ext cx="626700" cy="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ctiGraph - ARCHIMED">
            <a:extLst>
              <a:ext uri="{FF2B5EF4-FFF2-40B4-BE49-F238E27FC236}">
                <a16:creationId xmlns:a16="http://schemas.microsoft.com/office/drawing/2014/main" id="{1A0939AD-CF20-0E3C-8FAB-AC534827C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622" b="29569"/>
          <a:stretch/>
        </p:blipFill>
        <p:spPr bwMode="auto">
          <a:xfrm>
            <a:off x="6163526" y="6358060"/>
            <a:ext cx="691621" cy="13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293F33-781D-014A-ACB4-131C67A497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9452" y="1255190"/>
            <a:ext cx="3131109" cy="889455"/>
          </a:xfrm>
        </p:spPr>
        <p:txBody>
          <a:bodyPr lIns="0">
            <a:noAutofit/>
          </a:bodyPr>
          <a:lstStyle/>
          <a:p>
            <a:pPr marL="18000" defTabSz="206375" hangingPunct="0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  <a:defRPr/>
            </a:pPr>
            <a:r>
              <a:rPr lang="en-US" sz="1400" dirty="0">
                <a:solidFill>
                  <a:schemeClr val="bg1"/>
                </a:solidFill>
                <a:highlight>
                  <a:srgbClr val="00344F"/>
                </a:highlight>
                <a:ea typeface="Sofia Pro Regular" charset="0"/>
                <a:cs typeface="Arial" panose="020B0604020202020204" pitchFamily="34" charset="0"/>
                <a:sym typeface="Sofia Pro Medium"/>
              </a:rPr>
              <a:t>Tech is built and proven. Key is choosing the right tech to answer the right scientific questions</a:t>
            </a:r>
            <a:endParaRPr lang="en-US" sz="1400" b="1" dirty="0">
              <a:solidFill>
                <a:schemeClr val="bg1"/>
              </a:solidFill>
              <a:highlight>
                <a:srgbClr val="00344F"/>
              </a:highlight>
              <a:ea typeface="Sofia Pro Regular" charset="0"/>
              <a:cs typeface="Arial" panose="020B0604020202020204" pitchFamily="34" charset="0"/>
              <a:sym typeface="Sofia Pr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15ED89-EE3F-1F41-901A-9AFB6B8E1064}"/>
              </a:ext>
            </a:extLst>
          </p:cNvPr>
          <p:cNvSpPr txBox="1"/>
          <p:nvPr/>
        </p:nvSpPr>
        <p:spPr>
          <a:xfrm>
            <a:off x="454873" y="745186"/>
            <a:ext cx="10791585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25400" rIns="25400" bIns="25400" numCol="1" spcCol="38100" rtlCol="0" anchor="ctr">
            <a:sp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" panose="020B0000000000000000" pitchFamily="34" charset="77"/>
                <a:ea typeface="+mn-ea"/>
                <a:cs typeface="+mn-cs"/>
                <a:sym typeface="Helvetica Light"/>
              </a:rPr>
              <a:t>Proven technology is available now 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C921B7E-5060-A057-2BBC-EACFA61CAE25}"/>
              </a:ext>
            </a:extLst>
          </p:cNvPr>
          <p:cNvSpPr txBox="1">
            <a:spLocks/>
          </p:cNvSpPr>
          <p:nvPr/>
        </p:nvSpPr>
        <p:spPr>
          <a:xfrm>
            <a:off x="3499518" y="3942170"/>
            <a:ext cx="1296144" cy="742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l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0" i="0" u="none" strike="noStrike" kern="1200" cap="none" spc="-34" normalizeH="0" baseline="0" noProof="0" dirty="0">
              <a:ln>
                <a:noFill/>
              </a:ln>
              <a:solidFill>
                <a:srgbClr val="00344F"/>
              </a:solidFill>
              <a:effectLst/>
              <a:uLnTx/>
              <a:uFillTx/>
              <a:latin typeface="Sofia Pro Medium" panose="020B0000000000000000" pitchFamily="34" charset="0"/>
              <a:ea typeface="Sofia Pro Regular" charset="0"/>
              <a:cs typeface="Arial" panose="020B0604020202020204" pitchFamily="34" charset="0"/>
              <a:sym typeface="Sofia Pro Medium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738BB47-BBF3-32E2-7183-D6325D41FE72}"/>
              </a:ext>
            </a:extLst>
          </p:cNvPr>
          <p:cNvSpPr txBox="1">
            <a:spLocks/>
          </p:cNvSpPr>
          <p:nvPr/>
        </p:nvSpPr>
        <p:spPr>
          <a:xfrm>
            <a:off x="4118192" y="3578952"/>
            <a:ext cx="1032136" cy="742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l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0" i="0" u="none" strike="noStrike" kern="1200" cap="none" spc="-34" normalizeH="0" baseline="0" noProof="0" dirty="0">
              <a:ln>
                <a:noFill/>
              </a:ln>
              <a:solidFill>
                <a:srgbClr val="00344F"/>
              </a:solidFill>
              <a:effectLst/>
              <a:uLnTx/>
              <a:uFillTx/>
              <a:latin typeface="Sofia Pro Medium" panose="020B0000000000000000" pitchFamily="34" charset="0"/>
              <a:ea typeface="Sofia Pro Regular" charset="0"/>
              <a:cs typeface="Arial" panose="020B0604020202020204" pitchFamily="34" charset="0"/>
              <a:sym typeface="Sofia Pro Medium"/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8617CFF-4287-EF6F-390E-1D3DC49B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121" y="6547993"/>
            <a:ext cx="468983" cy="11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remendous - Friendbuy Tech Partner ...">
            <a:extLst>
              <a:ext uri="{FF2B5EF4-FFF2-40B4-BE49-F238E27FC236}">
                <a16:creationId xmlns:a16="http://schemas.microsoft.com/office/drawing/2014/main" id="{06B2B578-B328-FF43-1127-70C44C3B0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418" b="37635"/>
          <a:stretch/>
        </p:blipFill>
        <p:spPr bwMode="auto">
          <a:xfrm>
            <a:off x="9183684" y="5561870"/>
            <a:ext cx="800748" cy="10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Veeva CDB | Clinical Database for All ...">
            <a:extLst>
              <a:ext uri="{FF2B5EF4-FFF2-40B4-BE49-F238E27FC236}">
                <a16:creationId xmlns:a16="http://schemas.microsoft.com/office/drawing/2014/main" id="{B3B55178-115D-8EDB-B6F0-816F15773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52" t="37495" r="27096" b="39971"/>
          <a:stretch/>
        </p:blipFill>
        <p:spPr bwMode="auto">
          <a:xfrm>
            <a:off x="10515600" y="3046143"/>
            <a:ext cx="677058" cy="17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Clintec International Expands Medidata ...">
            <a:extLst>
              <a:ext uri="{FF2B5EF4-FFF2-40B4-BE49-F238E27FC236}">
                <a16:creationId xmlns:a16="http://schemas.microsoft.com/office/drawing/2014/main" id="{0CF60964-D94E-34D6-5102-457D39572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83" b="24732"/>
          <a:stretch/>
        </p:blipFill>
        <p:spPr bwMode="auto">
          <a:xfrm>
            <a:off x="10503772" y="3341776"/>
            <a:ext cx="700715" cy="18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Medical Dermatology Line of Imaging Systems">
            <a:extLst>
              <a:ext uri="{FF2B5EF4-FFF2-40B4-BE49-F238E27FC236}">
                <a16:creationId xmlns:a16="http://schemas.microsoft.com/office/drawing/2014/main" id="{483BDD40-8D10-C0F6-D7F3-3CA5E5399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00" b="27761"/>
          <a:stretch/>
        </p:blipFill>
        <p:spPr bwMode="auto">
          <a:xfrm>
            <a:off x="4142187" y="5974892"/>
            <a:ext cx="749903" cy="17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Red Nucleus- MM+M - Medical Marketing ...">
            <a:extLst>
              <a:ext uri="{FF2B5EF4-FFF2-40B4-BE49-F238E27FC236}">
                <a16:creationId xmlns:a16="http://schemas.microsoft.com/office/drawing/2014/main" id="{3B096557-876A-C29F-D967-97F58DFA3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21" t="20383" r="10206" b="19727"/>
          <a:stretch/>
        </p:blipFill>
        <p:spPr bwMode="auto">
          <a:xfrm>
            <a:off x="4254106" y="6519982"/>
            <a:ext cx="449595" cy="18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Harnessing the power of video evidence ...">
            <a:extLst>
              <a:ext uri="{FF2B5EF4-FFF2-40B4-BE49-F238E27FC236}">
                <a16:creationId xmlns:a16="http://schemas.microsoft.com/office/drawing/2014/main" id="{78F7181D-8D4F-40A1-8331-2D7A1F0B5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49" t="26942" r="11944" b="28282"/>
          <a:stretch/>
        </p:blipFill>
        <p:spPr bwMode="auto">
          <a:xfrm>
            <a:off x="4142187" y="6222448"/>
            <a:ext cx="719265" cy="22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MoCA Cognitive Assessment ...">
            <a:extLst>
              <a:ext uri="{FF2B5EF4-FFF2-40B4-BE49-F238E27FC236}">
                <a16:creationId xmlns:a16="http://schemas.microsoft.com/office/drawing/2014/main" id="{BB54DCD3-4E24-8511-97D8-FCF5169F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491" y="5923281"/>
            <a:ext cx="589998" cy="20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CogState, Ltd. - CMOCRO">
            <a:extLst>
              <a:ext uri="{FF2B5EF4-FFF2-40B4-BE49-F238E27FC236}">
                <a16:creationId xmlns:a16="http://schemas.microsoft.com/office/drawing/2014/main" id="{383CAE8C-BE3F-5182-DDD0-D47D5E8D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783" y="5634519"/>
            <a:ext cx="713364" cy="19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9" name="Oval 3198">
            <a:extLst>
              <a:ext uri="{FF2B5EF4-FFF2-40B4-BE49-F238E27FC236}">
                <a16:creationId xmlns:a16="http://schemas.microsoft.com/office/drawing/2014/main" id="{AF365265-FDC9-5D55-8D51-264628DFFB53}"/>
              </a:ext>
            </a:extLst>
          </p:cNvPr>
          <p:cNvSpPr/>
          <p:nvPr/>
        </p:nvSpPr>
        <p:spPr>
          <a:xfrm>
            <a:off x="1823865" y="3115176"/>
            <a:ext cx="130137" cy="130137"/>
          </a:xfrm>
          <a:prstGeom prst="ellipse">
            <a:avLst/>
          </a:prstGeom>
          <a:solidFill>
            <a:srgbClr val="00344F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05" name="Straight Connector 3204">
            <a:extLst>
              <a:ext uri="{FF2B5EF4-FFF2-40B4-BE49-F238E27FC236}">
                <a16:creationId xmlns:a16="http://schemas.microsoft.com/office/drawing/2014/main" id="{1E837930-21CB-A56F-8371-8D0B4A84BC59}"/>
              </a:ext>
            </a:extLst>
          </p:cNvPr>
          <p:cNvCxnSpPr>
            <a:cxnSpLocks/>
          </p:cNvCxnSpPr>
          <p:nvPr/>
        </p:nvCxnSpPr>
        <p:spPr>
          <a:xfrm flipV="1">
            <a:off x="1886465" y="3072714"/>
            <a:ext cx="782594" cy="107091"/>
          </a:xfrm>
          <a:prstGeom prst="line">
            <a:avLst/>
          </a:prstGeom>
          <a:ln w="9525">
            <a:solidFill>
              <a:srgbClr val="0034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6" name="Oval 3215">
            <a:extLst>
              <a:ext uri="{FF2B5EF4-FFF2-40B4-BE49-F238E27FC236}">
                <a16:creationId xmlns:a16="http://schemas.microsoft.com/office/drawing/2014/main" id="{A24F95E5-19A1-96B9-9467-EF3DEC05082F}"/>
              </a:ext>
            </a:extLst>
          </p:cNvPr>
          <p:cNvSpPr/>
          <p:nvPr/>
        </p:nvSpPr>
        <p:spPr>
          <a:xfrm>
            <a:off x="3624359" y="5415736"/>
            <a:ext cx="130137" cy="130137"/>
          </a:xfrm>
          <a:prstGeom prst="ellipse">
            <a:avLst/>
          </a:prstGeom>
          <a:solidFill>
            <a:srgbClr val="00344F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17" name="Straight Connector 3216">
            <a:extLst>
              <a:ext uri="{FF2B5EF4-FFF2-40B4-BE49-F238E27FC236}">
                <a16:creationId xmlns:a16="http://schemas.microsoft.com/office/drawing/2014/main" id="{B6A5B20B-53CE-05E9-42D2-2719777D0085}"/>
              </a:ext>
            </a:extLst>
          </p:cNvPr>
          <p:cNvCxnSpPr>
            <a:cxnSpLocks/>
            <a:stCxn id="3216" idx="7"/>
          </p:cNvCxnSpPr>
          <p:nvPr/>
        </p:nvCxnSpPr>
        <p:spPr>
          <a:xfrm flipV="1">
            <a:off x="3735438" y="4800415"/>
            <a:ext cx="488354" cy="634379"/>
          </a:xfrm>
          <a:prstGeom prst="line">
            <a:avLst/>
          </a:prstGeom>
          <a:ln w="9525">
            <a:solidFill>
              <a:srgbClr val="003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1" name="Oval 3220">
            <a:extLst>
              <a:ext uri="{FF2B5EF4-FFF2-40B4-BE49-F238E27FC236}">
                <a16:creationId xmlns:a16="http://schemas.microsoft.com/office/drawing/2014/main" id="{514FA589-817C-A1D0-11F9-E5CB6C5DA033}"/>
              </a:ext>
            </a:extLst>
          </p:cNvPr>
          <p:cNvSpPr/>
          <p:nvPr/>
        </p:nvSpPr>
        <p:spPr>
          <a:xfrm>
            <a:off x="4488839" y="5793144"/>
            <a:ext cx="130137" cy="130137"/>
          </a:xfrm>
          <a:prstGeom prst="ellipse">
            <a:avLst/>
          </a:prstGeom>
          <a:solidFill>
            <a:srgbClr val="00344F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22" name="Straight Connector 3221">
            <a:extLst>
              <a:ext uri="{FF2B5EF4-FFF2-40B4-BE49-F238E27FC236}">
                <a16:creationId xmlns:a16="http://schemas.microsoft.com/office/drawing/2014/main" id="{E767CEE9-3E63-715A-F17C-2F9B48A25C60}"/>
              </a:ext>
            </a:extLst>
          </p:cNvPr>
          <p:cNvCxnSpPr>
            <a:cxnSpLocks/>
          </p:cNvCxnSpPr>
          <p:nvPr/>
        </p:nvCxnSpPr>
        <p:spPr>
          <a:xfrm flipV="1">
            <a:off x="4557010" y="4886999"/>
            <a:ext cx="442603" cy="959165"/>
          </a:xfrm>
          <a:prstGeom prst="line">
            <a:avLst/>
          </a:prstGeom>
          <a:ln w="9525">
            <a:solidFill>
              <a:srgbClr val="003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9" name="Straight Connector 3228">
            <a:extLst>
              <a:ext uri="{FF2B5EF4-FFF2-40B4-BE49-F238E27FC236}">
                <a16:creationId xmlns:a16="http://schemas.microsoft.com/office/drawing/2014/main" id="{A159DAE7-8E96-9FFE-8704-D45C1C26DF94}"/>
              </a:ext>
            </a:extLst>
          </p:cNvPr>
          <p:cNvCxnSpPr>
            <a:cxnSpLocks/>
            <a:endCxn id="3228" idx="4"/>
          </p:cNvCxnSpPr>
          <p:nvPr/>
        </p:nvCxnSpPr>
        <p:spPr>
          <a:xfrm flipH="1" flipV="1">
            <a:off x="6346316" y="5308268"/>
            <a:ext cx="114445" cy="717778"/>
          </a:xfrm>
          <a:prstGeom prst="line">
            <a:avLst/>
          </a:prstGeom>
          <a:ln w="9525">
            <a:solidFill>
              <a:srgbClr val="003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2" name="Oval 3231">
            <a:extLst>
              <a:ext uri="{FF2B5EF4-FFF2-40B4-BE49-F238E27FC236}">
                <a16:creationId xmlns:a16="http://schemas.microsoft.com/office/drawing/2014/main" id="{74114FAB-9EE2-410E-DE27-767F37C45C35}"/>
              </a:ext>
            </a:extLst>
          </p:cNvPr>
          <p:cNvSpPr/>
          <p:nvPr/>
        </p:nvSpPr>
        <p:spPr>
          <a:xfrm>
            <a:off x="6388542" y="5967406"/>
            <a:ext cx="130137" cy="130137"/>
          </a:xfrm>
          <a:prstGeom prst="ellipse">
            <a:avLst/>
          </a:prstGeom>
          <a:solidFill>
            <a:srgbClr val="00344F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6C98B9-B59D-BA09-64EC-BE15668B386E}"/>
              </a:ext>
            </a:extLst>
          </p:cNvPr>
          <p:cNvSpPr/>
          <p:nvPr/>
        </p:nvSpPr>
        <p:spPr>
          <a:xfrm>
            <a:off x="6290023" y="5523547"/>
            <a:ext cx="210952" cy="210952"/>
          </a:xfrm>
          <a:prstGeom prst="ellipse">
            <a:avLst/>
          </a:prstGeom>
          <a:solidFill>
            <a:srgbClr val="72B3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41" name="Straight Connector 3240">
            <a:extLst>
              <a:ext uri="{FF2B5EF4-FFF2-40B4-BE49-F238E27FC236}">
                <a16:creationId xmlns:a16="http://schemas.microsoft.com/office/drawing/2014/main" id="{66B16DD9-A856-1FAA-4AE7-6CA6A5BBC71A}"/>
              </a:ext>
            </a:extLst>
          </p:cNvPr>
          <p:cNvCxnSpPr>
            <a:cxnSpLocks/>
          </p:cNvCxnSpPr>
          <p:nvPr/>
        </p:nvCxnSpPr>
        <p:spPr>
          <a:xfrm flipH="1" flipV="1">
            <a:off x="8395244" y="4627768"/>
            <a:ext cx="645810" cy="537684"/>
          </a:xfrm>
          <a:prstGeom prst="line">
            <a:avLst/>
          </a:prstGeom>
          <a:ln w="9525">
            <a:solidFill>
              <a:srgbClr val="003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3" name="Oval 3242">
            <a:extLst>
              <a:ext uri="{FF2B5EF4-FFF2-40B4-BE49-F238E27FC236}">
                <a16:creationId xmlns:a16="http://schemas.microsoft.com/office/drawing/2014/main" id="{4DBBF89D-CCCB-B5D0-B6F9-ACF453EC03BD}"/>
              </a:ext>
            </a:extLst>
          </p:cNvPr>
          <p:cNvSpPr/>
          <p:nvPr/>
        </p:nvSpPr>
        <p:spPr>
          <a:xfrm>
            <a:off x="8970211" y="5096708"/>
            <a:ext cx="130137" cy="130137"/>
          </a:xfrm>
          <a:prstGeom prst="ellipse">
            <a:avLst/>
          </a:prstGeom>
          <a:solidFill>
            <a:srgbClr val="00344F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40" name="Oval 3239">
            <a:extLst>
              <a:ext uri="{FF2B5EF4-FFF2-40B4-BE49-F238E27FC236}">
                <a16:creationId xmlns:a16="http://schemas.microsoft.com/office/drawing/2014/main" id="{909D7BD1-3B00-8FDF-F84A-FD1A3AE39BDD}"/>
              </a:ext>
            </a:extLst>
          </p:cNvPr>
          <p:cNvSpPr/>
          <p:nvPr/>
        </p:nvSpPr>
        <p:spPr>
          <a:xfrm>
            <a:off x="8309521" y="4542450"/>
            <a:ext cx="163232" cy="163232"/>
          </a:xfrm>
          <a:prstGeom prst="ellipse">
            <a:avLst/>
          </a:prstGeom>
          <a:solidFill>
            <a:schemeClr val="bg1"/>
          </a:solidFill>
          <a:ln w="9525">
            <a:solidFill>
              <a:srgbClr val="003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45" name="Oval 3244">
            <a:extLst>
              <a:ext uri="{FF2B5EF4-FFF2-40B4-BE49-F238E27FC236}">
                <a16:creationId xmlns:a16="http://schemas.microsoft.com/office/drawing/2014/main" id="{45BA3859-6233-4EE8-8BA7-ACE1F16C41C8}"/>
              </a:ext>
            </a:extLst>
          </p:cNvPr>
          <p:cNvSpPr/>
          <p:nvPr/>
        </p:nvSpPr>
        <p:spPr>
          <a:xfrm>
            <a:off x="10020290" y="3873790"/>
            <a:ext cx="130137" cy="130137"/>
          </a:xfrm>
          <a:prstGeom prst="ellipse">
            <a:avLst/>
          </a:prstGeom>
          <a:solidFill>
            <a:srgbClr val="00344F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46" name="Straight Connector 3245">
            <a:extLst>
              <a:ext uri="{FF2B5EF4-FFF2-40B4-BE49-F238E27FC236}">
                <a16:creationId xmlns:a16="http://schemas.microsoft.com/office/drawing/2014/main" id="{E391481A-F97E-627C-BBB0-BC26F8ECFFD9}"/>
              </a:ext>
            </a:extLst>
          </p:cNvPr>
          <p:cNvCxnSpPr>
            <a:cxnSpLocks/>
          </p:cNvCxnSpPr>
          <p:nvPr/>
        </p:nvCxnSpPr>
        <p:spPr>
          <a:xfrm flipH="1" flipV="1">
            <a:off x="9295391" y="3712101"/>
            <a:ext cx="787232" cy="230114"/>
          </a:xfrm>
          <a:prstGeom prst="line">
            <a:avLst/>
          </a:prstGeom>
          <a:ln w="9525">
            <a:solidFill>
              <a:srgbClr val="003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0" name="Straight Connector 3249">
            <a:extLst>
              <a:ext uri="{FF2B5EF4-FFF2-40B4-BE49-F238E27FC236}">
                <a16:creationId xmlns:a16="http://schemas.microsoft.com/office/drawing/2014/main" id="{1C804618-ABBD-762F-380D-F700435ADB61}"/>
              </a:ext>
            </a:extLst>
          </p:cNvPr>
          <p:cNvCxnSpPr>
            <a:cxnSpLocks/>
          </p:cNvCxnSpPr>
          <p:nvPr/>
        </p:nvCxnSpPr>
        <p:spPr>
          <a:xfrm flipH="1" flipV="1">
            <a:off x="9531560" y="3118649"/>
            <a:ext cx="781176" cy="96890"/>
          </a:xfrm>
          <a:prstGeom prst="line">
            <a:avLst/>
          </a:prstGeom>
          <a:ln w="9525">
            <a:solidFill>
              <a:srgbClr val="0034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3" name="Oval 3252">
            <a:extLst>
              <a:ext uri="{FF2B5EF4-FFF2-40B4-BE49-F238E27FC236}">
                <a16:creationId xmlns:a16="http://schemas.microsoft.com/office/drawing/2014/main" id="{A4253D5A-4235-E2C4-E15A-7BDC1B47A97A}"/>
              </a:ext>
            </a:extLst>
          </p:cNvPr>
          <p:cNvSpPr/>
          <p:nvPr/>
        </p:nvSpPr>
        <p:spPr>
          <a:xfrm>
            <a:off x="10232528" y="3159718"/>
            <a:ext cx="130137" cy="130137"/>
          </a:xfrm>
          <a:prstGeom prst="ellipse">
            <a:avLst/>
          </a:prstGeom>
          <a:solidFill>
            <a:srgbClr val="00344F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49" name="Oval 3248">
            <a:extLst>
              <a:ext uri="{FF2B5EF4-FFF2-40B4-BE49-F238E27FC236}">
                <a16:creationId xmlns:a16="http://schemas.microsoft.com/office/drawing/2014/main" id="{4381F0CC-B5C5-47A6-699C-720D17116BF9}"/>
              </a:ext>
            </a:extLst>
          </p:cNvPr>
          <p:cNvSpPr/>
          <p:nvPr/>
        </p:nvSpPr>
        <p:spPr>
          <a:xfrm>
            <a:off x="9448226" y="3029075"/>
            <a:ext cx="163232" cy="163232"/>
          </a:xfrm>
          <a:prstGeom prst="ellipse">
            <a:avLst/>
          </a:prstGeom>
          <a:solidFill>
            <a:schemeClr val="bg1"/>
          </a:solidFill>
          <a:ln w="9525">
            <a:solidFill>
              <a:srgbClr val="003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Data Logistics">
            <a:extLst>
              <a:ext uri="{FF2B5EF4-FFF2-40B4-BE49-F238E27FC236}">
                <a16:creationId xmlns:a16="http://schemas.microsoft.com/office/drawing/2014/main" id="{F8CD03F7-9C26-B420-33F0-46AE62AFF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892" y="3583574"/>
            <a:ext cx="586474" cy="1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2CC1CD9-F121-0950-88C0-B96A740B3093}"/>
              </a:ext>
            </a:extLst>
          </p:cNvPr>
          <p:cNvSpPr txBox="1">
            <a:spLocks/>
          </p:cNvSpPr>
          <p:nvPr/>
        </p:nvSpPr>
        <p:spPr>
          <a:xfrm>
            <a:off x="2722115" y="2935474"/>
            <a:ext cx="770778" cy="273218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l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IVRS / RTSM solutions</a:t>
            </a:r>
            <a:endParaRPr kumimoji="0" lang="en-US" sz="800" b="1" i="0" u="none" strike="noStrike" kern="1200" cap="none" spc="-34" normalizeH="0" baseline="0" noProof="0" dirty="0">
              <a:ln>
                <a:noFill/>
              </a:ln>
              <a:solidFill>
                <a:srgbClr val="00344F"/>
              </a:solidFill>
              <a:effectLst/>
              <a:uLnTx/>
              <a:uFillTx/>
              <a:latin typeface="SofiaPro-MediumItalic" panose="020B0000000000000000" pitchFamily="34" charset="0"/>
              <a:ea typeface="Sofia Pro Regular" charset="0"/>
              <a:cs typeface="Arial" panose="020B0604020202020204" pitchFamily="34" charset="0"/>
              <a:sym typeface="Sofia Pro Medium"/>
            </a:endParaRP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9E2900-9526-99FB-980C-7600FEAB6059}"/>
              </a:ext>
            </a:extLst>
          </p:cNvPr>
          <p:cNvSpPr txBox="1">
            <a:spLocks/>
          </p:cNvSpPr>
          <p:nvPr/>
        </p:nvSpPr>
        <p:spPr>
          <a:xfrm>
            <a:off x="6672064" y="4509120"/>
            <a:ext cx="657717" cy="442136"/>
          </a:xfrm>
          <a:prstGeom prst="rect">
            <a:avLst/>
          </a:prstGeom>
          <a:solidFill>
            <a:schemeClr val="bg1"/>
          </a:solidFill>
        </p:spPr>
        <p:txBody>
          <a:bodyPr vert="horz" lIns="0" tIns="36000" rIns="108000" bIns="36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ctr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Reminders, content &amp; info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6FB05FA-F587-E344-AE17-01AA0651DD35}"/>
              </a:ext>
            </a:extLst>
          </p:cNvPr>
          <p:cNvSpPr txBox="1">
            <a:spLocks/>
          </p:cNvSpPr>
          <p:nvPr/>
        </p:nvSpPr>
        <p:spPr>
          <a:xfrm>
            <a:off x="7950924" y="3848898"/>
            <a:ext cx="959590" cy="345923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45720" rIns="21600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l" defTabSz="206375" rtl="0" eaLnBrk="1" fontAlgn="auto" latinLnBrk="0" hangingPunct="0">
              <a:lnSpc>
                <a:spcPct val="8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Study feedback, visit info &amp; schedule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B53104-886E-FCD8-C01A-4FC13C707701}"/>
              </a:ext>
            </a:extLst>
          </p:cNvPr>
          <p:cNvSpPr txBox="1">
            <a:spLocks/>
          </p:cNvSpPr>
          <p:nvPr/>
        </p:nvSpPr>
        <p:spPr>
          <a:xfrm>
            <a:off x="7259353" y="4231382"/>
            <a:ext cx="1055917" cy="282240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7200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r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Stipends / reimbursement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8E83611-9938-0FC8-6D71-F60BD2A6EB65}"/>
              </a:ext>
            </a:extLst>
          </p:cNvPr>
          <p:cNvSpPr txBox="1">
            <a:spLocks/>
          </p:cNvSpPr>
          <p:nvPr/>
        </p:nvSpPr>
        <p:spPr>
          <a:xfrm>
            <a:off x="8243877" y="3508969"/>
            <a:ext cx="1001636" cy="268122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45720" rIns="21600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r" defTabSz="206375" rtl="0" eaLnBrk="1" fontAlgn="auto" latinLnBrk="0" hangingPunct="0">
              <a:lnSpc>
                <a:spcPct val="8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Analytics &amp; reporting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3C099857-0489-DC40-803D-DA425ECB7F0C}"/>
              </a:ext>
            </a:extLst>
          </p:cNvPr>
          <p:cNvSpPr txBox="1">
            <a:spLocks/>
          </p:cNvSpPr>
          <p:nvPr/>
        </p:nvSpPr>
        <p:spPr>
          <a:xfrm>
            <a:off x="8178456" y="2959228"/>
            <a:ext cx="1215930" cy="27987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r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Data transfers &amp; tokenization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0A9EB9A-7466-9555-2703-40BD999484AB}"/>
              </a:ext>
            </a:extLst>
          </p:cNvPr>
          <p:cNvSpPr txBox="1">
            <a:spLocks/>
          </p:cNvSpPr>
          <p:nvPr/>
        </p:nvSpPr>
        <p:spPr>
          <a:xfrm>
            <a:off x="5999350" y="4776158"/>
            <a:ext cx="691621" cy="377754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7200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ctr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Sensors / wearables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80F7319-B5DD-CC83-36A1-E498021F6981}"/>
              </a:ext>
            </a:extLst>
          </p:cNvPr>
          <p:cNvSpPr txBox="1">
            <a:spLocks/>
          </p:cNvSpPr>
          <p:nvPr/>
        </p:nvSpPr>
        <p:spPr>
          <a:xfrm>
            <a:off x="5274469" y="4684805"/>
            <a:ext cx="779925" cy="431117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7200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ctr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Doc / photo / audio  upload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30CD7BA-FF73-D7E9-D9AB-16987BB39E45}"/>
              </a:ext>
            </a:extLst>
          </p:cNvPr>
          <p:cNvSpPr txBox="1">
            <a:spLocks/>
          </p:cNvSpPr>
          <p:nvPr/>
        </p:nvSpPr>
        <p:spPr>
          <a:xfrm>
            <a:off x="2954273" y="3408265"/>
            <a:ext cx="940228" cy="284903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l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Study website &amp; pre-screener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B71EA82F-7014-F3BA-F623-D3336D720A45}"/>
              </a:ext>
            </a:extLst>
          </p:cNvPr>
          <p:cNvSpPr txBox="1">
            <a:spLocks/>
          </p:cNvSpPr>
          <p:nvPr/>
        </p:nvSpPr>
        <p:spPr>
          <a:xfrm>
            <a:off x="3777962" y="3998847"/>
            <a:ext cx="949886" cy="510273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l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Study onboarding and training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F4D91B0-24D7-3FA2-E3C9-A3FE9EA99E88}"/>
              </a:ext>
            </a:extLst>
          </p:cNvPr>
          <p:cNvSpPr txBox="1">
            <a:spLocks/>
          </p:cNvSpPr>
          <p:nvPr/>
        </p:nvSpPr>
        <p:spPr>
          <a:xfrm>
            <a:off x="7193677" y="4568587"/>
            <a:ext cx="736528" cy="268663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72000" rIns="72000" bIns="72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ctr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Telehealth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4C723499-64DA-DDE1-51C1-BAC84C5F660C}"/>
              </a:ext>
            </a:extLst>
          </p:cNvPr>
          <p:cNvSpPr txBox="1">
            <a:spLocks/>
          </p:cNvSpPr>
          <p:nvPr/>
        </p:nvSpPr>
        <p:spPr>
          <a:xfrm>
            <a:off x="3183111" y="3945448"/>
            <a:ext cx="830587" cy="131624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ctr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 err="1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eConsent</a:t>
            </a:r>
            <a:endParaRPr kumimoji="0" lang="en-US" sz="800" b="0" i="0" u="none" strike="noStrike" kern="1200" cap="none" spc="-34" normalizeH="0" baseline="0" noProof="0" dirty="0">
              <a:ln>
                <a:noFill/>
              </a:ln>
              <a:solidFill>
                <a:srgbClr val="00344F"/>
              </a:solidFill>
              <a:effectLst/>
              <a:uLnTx/>
              <a:uFillTx/>
              <a:latin typeface="Sofia Pro Medium" panose="020B0000000000000000" pitchFamily="34" charset="0"/>
              <a:ea typeface="Sofia Pro Regular" charset="0"/>
              <a:cs typeface="Arial" panose="020B0604020202020204" pitchFamily="34" charset="0"/>
              <a:sym typeface="Sofia Pro Medium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6F23F34-1309-A1FE-8BC5-1B3797987E08}"/>
              </a:ext>
            </a:extLst>
          </p:cNvPr>
          <p:cNvSpPr txBox="1">
            <a:spLocks/>
          </p:cNvSpPr>
          <p:nvPr/>
        </p:nvSpPr>
        <p:spPr>
          <a:xfrm>
            <a:off x="4300572" y="4418840"/>
            <a:ext cx="631615" cy="468159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0" rIns="7200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ctr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 err="1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eCOA</a:t>
            </a: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 / ePRO / eDiary</a:t>
            </a:r>
          </a:p>
        </p:txBody>
      </p:sp>
      <p:sp>
        <p:nvSpPr>
          <p:cNvPr id="3089" name="Text Placeholder 7">
            <a:extLst>
              <a:ext uri="{FF2B5EF4-FFF2-40B4-BE49-F238E27FC236}">
                <a16:creationId xmlns:a16="http://schemas.microsoft.com/office/drawing/2014/main" id="{DE027580-CF85-EA02-086C-EE30F5EAEB12}"/>
              </a:ext>
            </a:extLst>
          </p:cNvPr>
          <p:cNvSpPr txBox="1">
            <a:spLocks/>
          </p:cNvSpPr>
          <p:nvPr/>
        </p:nvSpPr>
        <p:spPr>
          <a:xfrm>
            <a:off x="4822320" y="4654066"/>
            <a:ext cx="481592" cy="431118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72000" rIns="72000" bIns="72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 Medium" panose="020B0000000000000000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 Regular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" marR="0" lvl="0" indent="0" algn="ctr" defTabSz="206375" rtl="0" eaLnBrk="1" fontAlgn="auto" latinLnBrk="0" hangingPunct="0">
              <a:lnSpc>
                <a:spcPct val="90000"/>
              </a:lnSpc>
              <a:spcBef>
                <a:spcPts val="1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34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Sofia Pro Medium" panose="020B0000000000000000" pitchFamily="34" charset="0"/>
                <a:ea typeface="Sofia Pro Regular" charset="0"/>
                <a:cs typeface="Arial" panose="020B0604020202020204" pitchFamily="34" charset="0"/>
                <a:sym typeface="Sofia Pro Medium"/>
              </a:rPr>
              <a:t>Video / photo de-ID</a:t>
            </a:r>
          </a:p>
        </p:txBody>
      </p:sp>
      <p:sp>
        <p:nvSpPr>
          <p:cNvPr id="3227" name="Oval 3226">
            <a:extLst>
              <a:ext uri="{FF2B5EF4-FFF2-40B4-BE49-F238E27FC236}">
                <a16:creationId xmlns:a16="http://schemas.microsoft.com/office/drawing/2014/main" id="{4047B97A-94D1-62BE-2A20-26253AFEE6A5}"/>
              </a:ext>
            </a:extLst>
          </p:cNvPr>
          <p:cNvSpPr/>
          <p:nvPr/>
        </p:nvSpPr>
        <p:spPr>
          <a:xfrm>
            <a:off x="4808008" y="5023004"/>
            <a:ext cx="163232" cy="163232"/>
          </a:xfrm>
          <a:prstGeom prst="ellipse">
            <a:avLst/>
          </a:prstGeom>
          <a:solidFill>
            <a:schemeClr val="bg1"/>
          </a:solidFill>
          <a:ln w="9525">
            <a:solidFill>
              <a:srgbClr val="003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72" name="Group 3171">
            <a:extLst>
              <a:ext uri="{FF2B5EF4-FFF2-40B4-BE49-F238E27FC236}">
                <a16:creationId xmlns:a16="http://schemas.microsoft.com/office/drawing/2014/main" id="{B7BDB654-650E-D245-60A6-976BAC8A7E0A}"/>
              </a:ext>
            </a:extLst>
          </p:cNvPr>
          <p:cNvGrpSpPr/>
          <p:nvPr/>
        </p:nvGrpSpPr>
        <p:grpSpPr>
          <a:xfrm>
            <a:off x="3526175" y="4320379"/>
            <a:ext cx="446962" cy="446962"/>
            <a:chOff x="2686181" y="3448366"/>
            <a:chExt cx="446962" cy="446962"/>
          </a:xfrm>
        </p:grpSpPr>
        <p:sp>
          <p:nvSpPr>
            <p:cNvPr id="3173" name="Oval 3172">
              <a:extLst>
                <a:ext uri="{FF2B5EF4-FFF2-40B4-BE49-F238E27FC236}">
                  <a16:creationId xmlns:a16="http://schemas.microsoft.com/office/drawing/2014/main" id="{37AE648E-B746-AA6D-52E5-579DE5CB4DA3}"/>
                </a:ext>
              </a:extLst>
            </p:cNvPr>
            <p:cNvSpPr/>
            <p:nvPr/>
          </p:nvSpPr>
          <p:spPr>
            <a:xfrm>
              <a:off x="2686181" y="3448366"/>
              <a:ext cx="446962" cy="446962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74" name="Picture 3173" descr="A colorful flower with many colors&#10;&#10;Description automatically generated with medium confidence">
              <a:extLst>
                <a:ext uri="{FF2B5EF4-FFF2-40B4-BE49-F238E27FC236}">
                  <a16:creationId xmlns:a16="http://schemas.microsoft.com/office/drawing/2014/main" id="{2D3F2128-A88D-67DB-50DC-4D310DD31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729384" y="3491569"/>
              <a:ext cx="360556" cy="360556"/>
            </a:xfrm>
            <a:prstGeom prst="ellipse">
              <a:avLst/>
            </a:prstGeom>
          </p:spPr>
        </p:pic>
      </p:grpSp>
      <p:grpSp>
        <p:nvGrpSpPr>
          <p:cNvPr id="3179" name="Group 3178">
            <a:extLst>
              <a:ext uri="{FF2B5EF4-FFF2-40B4-BE49-F238E27FC236}">
                <a16:creationId xmlns:a16="http://schemas.microsoft.com/office/drawing/2014/main" id="{95911620-BC91-C547-AF23-1C982343BD8C}"/>
              </a:ext>
            </a:extLst>
          </p:cNvPr>
          <p:cNvGrpSpPr/>
          <p:nvPr/>
        </p:nvGrpSpPr>
        <p:grpSpPr>
          <a:xfrm>
            <a:off x="5401247" y="4981059"/>
            <a:ext cx="446962" cy="446962"/>
            <a:chOff x="2686181" y="3448366"/>
            <a:chExt cx="446962" cy="446962"/>
          </a:xfrm>
        </p:grpSpPr>
        <p:sp>
          <p:nvSpPr>
            <p:cNvPr id="3180" name="Oval 3179">
              <a:extLst>
                <a:ext uri="{FF2B5EF4-FFF2-40B4-BE49-F238E27FC236}">
                  <a16:creationId xmlns:a16="http://schemas.microsoft.com/office/drawing/2014/main" id="{83B91DCD-83F7-2C65-664E-8F83BCDD56E1}"/>
                </a:ext>
              </a:extLst>
            </p:cNvPr>
            <p:cNvSpPr/>
            <p:nvPr/>
          </p:nvSpPr>
          <p:spPr>
            <a:xfrm>
              <a:off x="2686181" y="3448366"/>
              <a:ext cx="446962" cy="446962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81" name="Picture 3180" descr="A colorful flower with many colors&#10;&#10;Description automatically generated with medium confidence">
              <a:extLst>
                <a:ext uri="{FF2B5EF4-FFF2-40B4-BE49-F238E27FC236}">
                  <a16:creationId xmlns:a16="http://schemas.microsoft.com/office/drawing/2014/main" id="{7B87663F-9899-CFCA-D778-700FAF048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729384" y="3491569"/>
              <a:ext cx="360556" cy="360556"/>
            </a:xfrm>
            <a:prstGeom prst="ellipse">
              <a:avLst/>
            </a:prstGeom>
          </p:spPr>
        </p:pic>
      </p:grpSp>
      <p:grpSp>
        <p:nvGrpSpPr>
          <p:cNvPr id="3188" name="Group 3187">
            <a:extLst>
              <a:ext uri="{FF2B5EF4-FFF2-40B4-BE49-F238E27FC236}">
                <a16:creationId xmlns:a16="http://schemas.microsoft.com/office/drawing/2014/main" id="{1552BA3C-741E-5BF0-00BE-BB42CE44EC3E}"/>
              </a:ext>
            </a:extLst>
          </p:cNvPr>
          <p:cNvGrpSpPr/>
          <p:nvPr/>
        </p:nvGrpSpPr>
        <p:grpSpPr>
          <a:xfrm>
            <a:off x="8714246" y="3919659"/>
            <a:ext cx="446962" cy="446962"/>
            <a:chOff x="2686181" y="3448366"/>
            <a:chExt cx="446962" cy="446962"/>
          </a:xfrm>
        </p:grpSpPr>
        <p:sp>
          <p:nvSpPr>
            <p:cNvPr id="3189" name="Oval 3188">
              <a:extLst>
                <a:ext uri="{FF2B5EF4-FFF2-40B4-BE49-F238E27FC236}">
                  <a16:creationId xmlns:a16="http://schemas.microsoft.com/office/drawing/2014/main" id="{9F376361-5839-CE5F-9111-AAECBD186CF4}"/>
                </a:ext>
              </a:extLst>
            </p:cNvPr>
            <p:cNvSpPr/>
            <p:nvPr/>
          </p:nvSpPr>
          <p:spPr>
            <a:xfrm>
              <a:off x="2686181" y="3448366"/>
              <a:ext cx="446962" cy="446962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90" name="Picture 3189" descr="A colorful flower with many colors&#10;&#10;Description automatically generated with medium confidence">
              <a:extLst>
                <a:ext uri="{FF2B5EF4-FFF2-40B4-BE49-F238E27FC236}">
                  <a16:creationId xmlns:a16="http://schemas.microsoft.com/office/drawing/2014/main" id="{6EAF5E0F-5331-70EA-DF86-CF0318B4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729384" y="3491569"/>
              <a:ext cx="360556" cy="360556"/>
            </a:xfrm>
            <a:prstGeom prst="ellipse">
              <a:avLst/>
            </a:prstGeom>
          </p:spPr>
        </p:pic>
      </p:grpSp>
      <p:grpSp>
        <p:nvGrpSpPr>
          <p:cNvPr id="3165" name="Group 3164">
            <a:extLst>
              <a:ext uri="{FF2B5EF4-FFF2-40B4-BE49-F238E27FC236}">
                <a16:creationId xmlns:a16="http://schemas.microsoft.com/office/drawing/2014/main" id="{4AD4D087-8246-5D63-923E-6BAD4BF74891}"/>
              </a:ext>
            </a:extLst>
          </p:cNvPr>
          <p:cNvGrpSpPr/>
          <p:nvPr/>
        </p:nvGrpSpPr>
        <p:grpSpPr>
          <a:xfrm>
            <a:off x="2686171" y="3415670"/>
            <a:ext cx="446962" cy="446962"/>
            <a:chOff x="2686181" y="3448366"/>
            <a:chExt cx="446962" cy="446962"/>
          </a:xfrm>
        </p:grpSpPr>
        <p:sp>
          <p:nvSpPr>
            <p:cNvPr id="3158" name="Oval 3157">
              <a:extLst>
                <a:ext uri="{FF2B5EF4-FFF2-40B4-BE49-F238E27FC236}">
                  <a16:creationId xmlns:a16="http://schemas.microsoft.com/office/drawing/2014/main" id="{B75778F2-F670-0EDE-D1A1-F92597DF29E0}"/>
                </a:ext>
              </a:extLst>
            </p:cNvPr>
            <p:cNvSpPr/>
            <p:nvPr/>
          </p:nvSpPr>
          <p:spPr>
            <a:xfrm>
              <a:off x="2686181" y="3448366"/>
              <a:ext cx="446962" cy="446962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Picture 39" descr="A colorful flower with many colors&#10;&#10;Description automatically generated with medium confidence">
              <a:extLst>
                <a:ext uri="{FF2B5EF4-FFF2-40B4-BE49-F238E27FC236}">
                  <a16:creationId xmlns:a16="http://schemas.microsoft.com/office/drawing/2014/main" id="{0168927C-4305-8460-122B-EAA70854D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729384" y="3491569"/>
              <a:ext cx="360556" cy="360556"/>
            </a:xfrm>
            <a:prstGeom prst="ellipse">
              <a:avLst/>
            </a:prstGeom>
          </p:spPr>
        </p:pic>
      </p:grpSp>
      <p:sp>
        <p:nvSpPr>
          <p:cNvPr id="3228" name="Oval 3227">
            <a:extLst>
              <a:ext uri="{FF2B5EF4-FFF2-40B4-BE49-F238E27FC236}">
                <a16:creationId xmlns:a16="http://schemas.microsoft.com/office/drawing/2014/main" id="{AFBF3741-693D-58B0-5508-19D9975A05C1}"/>
              </a:ext>
            </a:extLst>
          </p:cNvPr>
          <p:cNvSpPr/>
          <p:nvPr/>
        </p:nvSpPr>
        <p:spPr>
          <a:xfrm>
            <a:off x="6264700" y="5145036"/>
            <a:ext cx="163232" cy="163232"/>
          </a:xfrm>
          <a:prstGeom prst="ellipse">
            <a:avLst/>
          </a:prstGeom>
          <a:solidFill>
            <a:schemeClr val="bg1"/>
          </a:solidFill>
          <a:ln w="9525">
            <a:solidFill>
              <a:srgbClr val="003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91" name="Group 3190">
            <a:extLst>
              <a:ext uri="{FF2B5EF4-FFF2-40B4-BE49-F238E27FC236}">
                <a16:creationId xmlns:a16="http://schemas.microsoft.com/office/drawing/2014/main" id="{8E1C4461-5A5A-B240-A887-A4D1EA299034}"/>
              </a:ext>
            </a:extLst>
          </p:cNvPr>
          <p:cNvGrpSpPr/>
          <p:nvPr/>
        </p:nvGrpSpPr>
        <p:grpSpPr>
          <a:xfrm>
            <a:off x="9073556" y="3490833"/>
            <a:ext cx="446962" cy="446962"/>
            <a:chOff x="2686181" y="3448366"/>
            <a:chExt cx="446962" cy="446962"/>
          </a:xfrm>
        </p:grpSpPr>
        <p:sp>
          <p:nvSpPr>
            <p:cNvPr id="3192" name="Oval 3191">
              <a:extLst>
                <a:ext uri="{FF2B5EF4-FFF2-40B4-BE49-F238E27FC236}">
                  <a16:creationId xmlns:a16="http://schemas.microsoft.com/office/drawing/2014/main" id="{DDBE72EE-4FA9-6C3C-A069-EBA5D19C238A}"/>
                </a:ext>
              </a:extLst>
            </p:cNvPr>
            <p:cNvSpPr/>
            <p:nvPr/>
          </p:nvSpPr>
          <p:spPr>
            <a:xfrm>
              <a:off x="2686181" y="3448366"/>
              <a:ext cx="446962" cy="446962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93" name="Picture 3192" descr="A colorful flower with many colors&#10;&#10;Description automatically generated with medium confidence">
              <a:extLst>
                <a:ext uri="{FF2B5EF4-FFF2-40B4-BE49-F238E27FC236}">
                  <a16:creationId xmlns:a16="http://schemas.microsoft.com/office/drawing/2014/main" id="{831F6132-C467-D796-7795-C6A612A36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729384" y="3491569"/>
              <a:ext cx="360556" cy="360556"/>
            </a:xfrm>
            <a:prstGeom prst="ellipse">
              <a:avLst/>
            </a:prstGeom>
          </p:spPr>
        </p:pic>
      </p:grpSp>
      <p:pic>
        <p:nvPicPr>
          <p:cNvPr id="3168" name="Picture 3167" descr="A colorful flower with many colors&#10;&#10;Description automatically generated with medium confidence">
            <a:extLst>
              <a:ext uri="{FF2B5EF4-FFF2-40B4-BE49-F238E27FC236}">
                <a16:creationId xmlns:a16="http://schemas.microsoft.com/office/drawing/2014/main" id="{041889AB-57E4-A534-DC55-1B02C62AFBF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66777" y="3947294"/>
            <a:ext cx="360556" cy="360556"/>
          </a:xfrm>
          <a:prstGeom prst="ellipse">
            <a:avLst/>
          </a:prstGeom>
        </p:spPr>
      </p:pic>
      <p:grpSp>
        <p:nvGrpSpPr>
          <p:cNvPr id="3175" name="Group 3174">
            <a:extLst>
              <a:ext uri="{FF2B5EF4-FFF2-40B4-BE49-F238E27FC236}">
                <a16:creationId xmlns:a16="http://schemas.microsoft.com/office/drawing/2014/main" id="{75693B08-CCC5-9AC7-CB4E-7A96CDC87657}"/>
              </a:ext>
            </a:extLst>
          </p:cNvPr>
          <p:cNvGrpSpPr/>
          <p:nvPr/>
        </p:nvGrpSpPr>
        <p:grpSpPr>
          <a:xfrm>
            <a:off x="4030625" y="4618145"/>
            <a:ext cx="446962" cy="446962"/>
            <a:chOff x="2686181" y="3448366"/>
            <a:chExt cx="446962" cy="446962"/>
          </a:xfrm>
        </p:grpSpPr>
        <p:sp>
          <p:nvSpPr>
            <p:cNvPr id="3176" name="Oval 3175">
              <a:extLst>
                <a:ext uri="{FF2B5EF4-FFF2-40B4-BE49-F238E27FC236}">
                  <a16:creationId xmlns:a16="http://schemas.microsoft.com/office/drawing/2014/main" id="{31729015-FBBA-3451-E0C9-6F9080A6E3E6}"/>
                </a:ext>
              </a:extLst>
            </p:cNvPr>
            <p:cNvSpPr/>
            <p:nvPr/>
          </p:nvSpPr>
          <p:spPr>
            <a:xfrm>
              <a:off x="2686181" y="3448366"/>
              <a:ext cx="446962" cy="446962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77" name="Picture 3176" descr="A colorful flower with many colors&#10;&#10;Description automatically generated with medium confidence">
              <a:extLst>
                <a:ext uri="{FF2B5EF4-FFF2-40B4-BE49-F238E27FC236}">
                  <a16:creationId xmlns:a16="http://schemas.microsoft.com/office/drawing/2014/main" id="{795A1232-DDBA-BE4B-409C-A7FF8DFE7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729384" y="3491569"/>
              <a:ext cx="360556" cy="360556"/>
            </a:xfrm>
            <a:prstGeom prst="ellipse">
              <a:avLst/>
            </a:prstGeom>
          </p:spPr>
        </p:pic>
      </p:grpSp>
      <p:grpSp>
        <p:nvGrpSpPr>
          <p:cNvPr id="3183" name="Group 3182">
            <a:extLst>
              <a:ext uri="{FF2B5EF4-FFF2-40B4-BE49-F238E27FC236}">
                <a16:creationId xmlns:a16="http://schemas.microsoft.com/office/drawing/2014/main" id="{41CAC5E4-7818-DB53-3457-8CE0675A7EDC}"/>
              </a:ext>
            </a:extLst>
          </p:cNvPr>
          <p:cNvGrpSpPr/>
          <p:nvPr/>
        </p:nvGrpSpPr>
        <p:grpSpPr>
          <a:xfrm>
            <a:off x="6873174" y="4926254"/>
            <a:ext cx="446962" cy="446962"/>
            <a:chOff x="2686181" y="3448366"/>
            <a:chExt cx="446962" cy="446962"/>
          </a:xfrm>
        </p:grpSpPr>
        <p:sp>
          <p:nvSpPr>
            <p:cNvPr id="3184" name="Oval 3183">
              <a:extLst>
                <a:ext uri="{FF2B5EF4-FFF2-40B4-BE49-F238E27FC236}">
                  <a16:creationId xmlns:a16="http://schemas.microsoft.com/office/drawing/2014/main" id="{083A36B4-5E34-65FC-204E-479476AE257B}"/>
                </a:ext>
              </a:extLst>
            </p:cNvPr>
            <p:cNvSpPr/>
            <p:nvPr/>
          </p:nvSpPr>
          <p:spPr>
            <a:xfrm>
              <a:off x="2686181" y="3448366"/>
              <a:ext cx="446962" cy="446962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85" name="Picture 3184" descr="A colorful flower with many colors&#10;&#10;Description automatically generated with medium confidence">
              <a:extLst>
                <a:ext uri="{FF2B5EF4-FFF2-40B4-BE49-F238E27FC236}">
                  <a16:creationId xmlns:a16="http://schemas.microsoft.com/office/drawing/2014/main" id="{6615DBCB-96BA-46CE-977A-A82270574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729384" y="3491569"/>
              <a:ext cx="360556" cy="360556"/>
            </a:xfrm>
            <a:prstGeom prst="ellipse">
              <a:avLst/>
            </a:prstGeom>
          </p:spPr>
        </p:pic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4198B287-8D13-4AEA-46BB-E074BF2E2A72}"/>
              </a:ext>
            </a:extLst>
          </p:cNvPr>
          <p:cNvSpPr/>
          <p:nvPr/>
        </p:nvSpPr>
        <p:spPr>
          <a:xfrm>
            <a:off x="2587000" y="2996713"/>
            <a:ext cx="163232" cy="163232"/>
          </a:xfrm>
          <a:prstGeom prst="ellipse">
            <a:avLst/>
          </a:prstGeom>
          <a:solidFill>
            <a:schemeClr val="bg1"/>
          </a:solidFill>
          <a:ln w="9525">
            <a:solidFill>
              <a:srgbClr val="003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9820A6-CBA2-2247-9F93-BE561CA43B1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98287" y="1201407"/>
            <a:ext cx="3302000" cy="3187700"/>
          </a:xfrm>
          <a:prstGeom prst="rect">
            <a:avLst/>
          </a:prstGeom>
        </p:spPr>
      </p:pic>
      <p:sp>
        <p:nvSpPr>
          <p:cNvPr id="3196" name="Oval 3195">
            <a:extLst>
              <a:ext uri="{FF2B5EF4-FFF2-40B4-BE49-F238E27FC236}">
                <a16:creationId xmlns:a16="http://schemas.microsoft.com/office/drawing/2014/main" id="{FFC9634D-EACC-31EB-B214-FD37DC0176F1}"/>
              </a:ext>
            </a:extLst>
          </p:cNvPr>
          <p:cNvSpPr/>
          <p:nvPr/>
        </p:nvSpPr>
        <p:spPr>
          <a:xfrm>
            <a:off x="9810794" y="3068250"/>
            <a:ext cx="210952" cy="210952"/>
          </a:xfrm>
          <a:prstGeom prst="ellipse">
            <a:avLst/>
          </a:prstGeom>
          <a:solidFill>
            <a:srgbClr val="72B3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TSM and Supply Optimization | 4G Clinical">
            <a:extLst>
              <a:ext uri="{FF2B5EF4-FFF2-40B4-BE49-F238E27FC236}">
                <a16:creationId xmlns:a16="http://schemas.microsoft.com/office/drawing/2014/main" id="{9CA18743-7FEE-73F8-5FF4-564EB4FF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65" y="3023215"/>
            <a:ext cx="371545" cy="43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ome - Precision Digital Health">
            <a:extLst>
              <a:ext uri="{FF2B5EF4-FFF2-40B4-BE49-F238E27FC236}">
                <a16:creationId xmlns:a16="http://schemas.microsoft.com/office/drawing/2014/main" id="{FA407369-64E4-6219-971B-EFE25A8C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259" y="6098256"/>
            <a:ext cx="463525" cy="18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us Health | Home">
            <a:extLst>
              <a:ext uri="{FF2B5EF4-FFF2-40B4-BE49-F238E27FC236}">
                <a16:creationId xmlns:a16="http://schemas.microsoft.com/office/drawing/2014/main" id="{09A30325-E465-C0A5-0FC8-3926E0DD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268" y="6153393"/>
            <a:ext cx="636311" cy="31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9FF59-BC5D-F976-60F9-9343E91739CA}"/>
              </a:ext>
            </a:extLst>
          </p:cNvPr>
          <p:cNvGrpSpPr/>
          <p:nvPr/>
        </p:nvGrpSpPr>
        <p:grpSpPr>
          <a:xfrm>
            <a:off x="7624583" y="4752079"/>
            <a:ext cx="446962" cy="446962"/>
            <a:chOff x="2686181" y="3448366"/>
            <a:chExt cx="446962" cy="44696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0B989A-5F9C-8D6D-2E3B-BDA5AC704804}"/>
                </a:ext>
              </a:extLst>
            </p:cNvPr>
            <p:cNvSpPr/>
            <p:nvPr/>
          </p:nvSpPr>
          <p:spPr>
            <a:xfrm>
              <a:off x="2686181" y="3448366"/>
              <a:ext cx="446962" cy="446962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 descr="A colorful flower with many colors&#10;&#10;Description automatically generated with medium confidence">
              <a:extLst>
                <a:ext uri="{FF2B5EF4-FFF2-40B4-BE49-F238E27FC236}">
                  <a16:creationId xmlns:a16="http://schemas.microsoft.com/office/drawing/2014/main" id="{56985CC6-E894-7A51-B0C2-52A8B5C1F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729384" y="3491569"/>
              <a:ext cx="360556" cy="36055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43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3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3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3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3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3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9" grpId="0" animBg="1"/>
      <p:bldP spid="3216" grpId="0" animBg="1"/>
      <p:bldP spid="3221" grpId="0" animBg="1"/>
      <p:bldP spid="3232" grpId="0" animBg="1"/>
      <p:bldP spid="3" grpId="0" animBg="1"/>
      <p:bldP spid="3243" grpId="0" animBg="1"/>
      <p:bldP spid="3240" grpId="0" animBg="1"/>
      <p:bldP spid="3245" grpId="0" animBg="1"/>
      <p:bldP spid="3253" grpId="0" animBg="1"/>
      <p:bldP spid="3249" grpId="0" animBg="1"/>
      <p:bldP spid="7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32" grpId="0" animBg="1"/>
      <p:bldP spid="36" grpId="0" animBg="1"/>
      <p:bldP spid="18" grpId="0" animBg="1"/>
      <p:bldP spid="33" grpId="0" animBg="1"/>
      <p:bldP spid="15" grpId="0" animBg="1"/>
      <p:bldP spid="3089" grpId="0" animBg="1"/>
      <p:bldP spid="3227" grpId="0" animBg="1"/>
      <p:bldP spid="3228" grpId="0" animBg="1"/>
      <p:bldP spid="57" grpId="0" animBg="1"/>
      <p:bldP spid="31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1B889-571F-4C49-C6E8-13D43210D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CC43B60-A9E1-0A32-F521-EC17EF2D7E3C}"/>
              </a:ext>
            </a:extLst>
          </p:cNvPr>
          <p:cNvSpPr txBox="1">
            <a:spLocks/>
          </p:cNvSpPr>
          <p:nvPr/>
        </p:nvSpPr>
        <p:spPr>
          <a:xfrm>
            <a:off x="4295800" y="0"/>
            <a:ext cx="7896200" cy="6858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435871"/>
                </a:solidFill>
                <a:latin typeface="SofiaPro-Medium" panose="020B0000000000000000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>
              <a:spcBef>
                <a:spcPts val="2400"/>
              </a:spcBef>
              <a:buClr>
                <a:schemeClr val="bg1"/>
              </a:buClr>
              <a:buAutoNum type="arabicPeriod"/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is here now</a:t>
            </a:r>
          </a:p>
          <a:p>
            <a:pPr marL="742950" indent="-742950">
              <a:spcBef>
                <a:spcPts val="2400"/>
              </a:spcBef>
              <a:buClr>
                <a:schemeClr val="bg1"/>
              </a:buClr>
              <a:buAutoNum type="arabicPeriod"/>
            </a:pPr>
            <a:r>
              <a:rPr lang="en-US" sz="4400" b="1" kern="0" dirty="0">
                <a:solidFill>
                  <a:srgbClr val="00344F"/>
                </a:solidFill>
                <a:highlight>
                  <a:srgbClr val="FBCB5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Right partner for right project</a:t>
            </a:r>
          </a:p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People want to give</a:t>
            </a:r>
          </a:p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Always people-first</a:t>
            </a:r>
          </a:p>
        </p:txBody>
      </p:sp>
    </p:spTree>
    <p:extLst>
      <p:ext uri="{BB962C8B-B14F-4D97-AF65-F5344CB8AC3E}">
        <p14:creationId xmlns:p14="http://schemas.microsoft.com/office/powerpoint/2010/main" val="361427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D5216-CD00-B532-6CCF-682521C3A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E55F172-4E6A-B93D-C3C4-6B65EE8F5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0333EB-5EDE-6BC1-BF37-1968A1BA4BDC}"/>
              </a:ext>
            </a:extLst>
          </p:cNvPr>
          <p:cNvCxnSpPr>
            <a:cxnSpLocks/>
          </p:cNvCxnSpPr>
          <p:nvPr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283">
            <a:extLst>
              <a:ext uri="{FF2B5EF4-FFF2-40B4-BE49-F238E27FC236}">
                <a16:creationId xmlns:a16="http://schemas.microsoft.com/office/drawing/2014/main" id="{C20AF7E1-2D7A-FE02-804D-2EEE6C03E4EC}"/>
              </a:ext>
            </a:extLst>
          </p:cNvPr>
          <p:cNvSpPr/>
          <p:nvPr/>
        </p:nvSpPr>
        <p:spPr>
          <a:xfrm>
            <a:off x="410565" y="997264"/>
            <a:ext cx="11161111" cy="974625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Horses for courses – different technologies are suited to different types of research project</a:t>
            </a:r>
          </a:p>
        </p:txBody>
      </p:sp>
      <p:sp>
        <p:nvSpPr>
          <p:cNvPr id="3" name="Shape 283">
            <a:extLst>
              <a:ext uri="{FF2B5EF4-FFF2-40B4-BE49-F238E27FC236}">
                <a16:creationId xmlns:a16="http://schemas.microsoft.com/office/drawing/2014/main" id="{BE922730-75D1-171A-B52E-D54CF0B089AD}"/>
              </a:ext>
            </a:extLst>
          </p:cNvPr>
          <p:cNvSpPr/>
          <p:nvPr/>
        </p:nvSpPr>
        <p:spPr>
          <a:xfrm>
            <a:off x="788005" y="2797290"/>
            <a:ext cx="2018285" cy="974625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PhD project</a:t>
            </a:r>
          </a:p>
        </p:txBody>
      </p:sp>
      <p:sp>
        <p:nvSpPr>
          <p:cNvPr id="6" name="Shape 283">
            <a:extLst>
              <a:ext uri="{FF2B5EF4-FFF2-40B4-BE49-F238E27FC236}">
                <a16:creationId xmlns:a16="http://schemas.microsoft.com/office/drawing/2014/main" id="{DCAD8D1C-A3F3-F963-7424-CE84A5FAB345}"/>
              </a:ext>
            </a:extLst>
          </p:cNvPr>
          <p:cNvSpPr/>
          <p:nvPr/>
        </p:nvSpPr>
        <p:spPr>
          <a:xfrm>
            <a:off x="3420746" y="2833676"/>
            <a:ext cx="2522340" cy="974625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Large Academic</a:t>
            </a:r>
          </a:p>
        </p:txBody>
      </p:sp>
      <p:sp>
        <p:nvSpPr>
          <p:cNvPr id="7" name="Shape 283">
            <a:extLst>
              <a:ext uri="{FF2B5EF4-FFF2-40B4-BE49-F238E27FC236}">
                <a16:creationId xmlns:a16="http://schemas.microsoft.com/office/drawing/2014/main" id="{71E2EA7F-3EB4-CBCE-0D1E-D1B3D3925191}"/>
              </a:ext>
            </a:extLst>
          </p:cNvPr>
          <p:cNvSpPr/>
          <p:nvPr/>
        </p:nvSpPr>
        <p:spPr>
          <a:xfrm>
            <a:off x="6305514" y="2833676"/>
            <a:ext cx="2522341" cy="974625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r>
              <a:rPr lang="en-GB" sz="3200" kern="0" dirty="0">
                <a:solidFill>
                  <a:srgbClr val="00344F"/>
                </a:solidFill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Real World Study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00344F"/>
              </a:solidFill>
              <a:effectLst/>
              <a:uLnTx/>
              <a:uFillTx/>
              <a:latin typeface="Arial" panose="020B0604020202020204" pitchFamily="34" charset="0"/>
              <a:ea typeface="Sofia Pro Regular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8" name="Shape 283">
            <a:extLst>
              <a:ext uri="{FF2B5EF4-FFF2-40B4-BE49-F238E27FC236}">
                <a16:creationId xmlns:a16="http://schemas.microsoft.com/office/drawing/2014/main" id="{D571F4AE-0BCB-1DA0-173E-FE5B335E4147}"/>
              </a:ext>
            </a:extLst>
          </p:cNvPr>
          <p:cNvSpPr/>
          <p:nvPr/>
        </p:nvSpPr>
        <p:spPr>
          <a:xfrm>
            <a:off x="9180006" y="2833676"/>
            <a:ext cx="2522341" cy="974625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Phase II/III clinical trial</a:t>
            </a:r>
          </a:p>
        </p:txBody>
      </p:sp>
      <p:sp>
        <p:nvSpPr>
          <p:cNvPr id="9" name="Shape 283">
            <a:extLst>
              <a:ext uri="{FF2B5EF4-FFF2-40B4-BE49-F238E27FC236}">
                <a16:creationId xmlns:a16="http://schemas.microsoft.com/office/drawing/2014/main" id="{6169F7B5-8548-2EA1-5266-6E363ADCD639}"/>
              </a:ext>
            </a:extLst>
          </p:cNvPr>
          <p:cNvSpPr/>
          <p:nvPr/>
        </p:nvSpPr>
        <p:spPr>
          <a:xfrm>
            <a:off x="716104" y="4725144"/>
            <a:ext cx="11161111" cy="974625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R="0" lvl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tabLst/>
              <a:defRPr/>
            </a:pPr>
            <a:r>
              <a:rPr lang="en-GB" sz="2000" kern="0" dirty="0">
                <a:solidFill>
                  <a:srgbClr val="00344F"/>
                </a:solidFill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To find the right partner:</a:t>
            </a:r>
          </a:p>
          <a:p>
            <a:pPr marL="457200" marR="0" lvl="0" indent="-45720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sz="2000" kern="0" dirty="0">
                <a:solidFill>
                  <a:srgbClr val="00344F"/>
                </a:solidFill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Be clear on the project ‘must-haves’</a:t>
            </a:r>
          </a:p>
          <a:p>
            <a:pPr marL="457200" marR="0" lvl="0" indent="-45720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Help vendor by giving a budget range</a:t>
            </a:r>
          </a:p>
          <a:p>
            <a:pPr marL="457200" marR="0" lvl="0" indent="-45720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GB" sz="2000" kern="0" dirty="0">
                <a:solidFill>
                  <a:srgbClr val="00344F"/>
                </a:solidFill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Involve potential partners early</a:t>
            </a:r>
          </a:p>
          <a:p>
            <a:pPr marL="457200" marR="0" lvl="0" indent="-45720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Understand that tech can’t do it all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CD88C5-8269-24AA-8101-3F05207227EF}"/>
              </a:ext>
            </a:extLst>
          </p:cNvPr>
          <p:cNvSpPr/>
          <p:nvPr/>
        </p:nvSpPr>
        <p:spPr>
          <a:xfrm>
            <a:off x="535978" y="2564904"/>
            <a:ext cx="2522341" cy="1512168"/>
          </a:xfrm>
          <a:prstGeom prst="roundRect">
            <a:avLst/>
          </a:prstGeom>
          <a:noFill/>
          <a:ln w="28575">
            <a:solidFill>
              <a:srgbClr val="003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C6323B-637A-F9DA-32E0-B0C1400BE73E}"/>
              </a:ext>
            </a:extLst>
          </p:cNvPr>
          <p:cNvSpPr/>
          <p:nvPr/>
        </p:nvSpPr>
        <p:spPr>
          <a:xfrm>
            <a:off x="3420746" y="2564904"/>
            <a:ext cx="2522341" cy="1512168"/>
          </a:xfrm>
          <a:prstGeom prst="roundRect">
            <a:avLst/>
          </a:prstGeom>
          <a:noFill/>
          <a:ln w="28575">
            <a:solidFill>
              <a:srgbClr val="40BB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E7C1FC-A289-D2AA-4A50-5F5FDAFCA563}"/>
              </a:ext>
            </a:extLst>
          </p:cNvPr>
          <p:cNvSpPr/>
          <p:nvPr/>
        </p:nvSpPr>
        <p:spPr>
          <a:xfrm>
            <a:off x="6305514" y="2564904"/>
            <a:ext cx="2522341" cy="1512168"/>
          </a:xfrm>
          <a:prstGeom prst="roundRect">
            <a:avLst/>
          </a:prstGeom>
          <a:noFill/>
          <a:ln w="28575">
            <a:solidFill>
              <a:srgbClr val="FBCB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36C7E32-D67A-DACC-7090-70C0EAC8FBD6}"/>
              </a:ext>
            </a:extLst>
          </p:cNvPr>
          <p:cNvSpPr/>
          <p:nvPr/>
        </p:nvSpPr>
        <p:spPr>
          <a:xfrm>
            <a:off x="9190283" y="2564904"/>
            <a:ext cx="2522341" cy="1512168"/>
          </a:xfrm>
          <a:prstGeom prst="round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7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6CAA-F11F-3D67-EE06-DF9C3E2E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34246C2-ACB4-F879-3774-A03494A77C5B}"/>
              </a:ext>
            </a:extLst>
          </p:cNvPr>
          <p:cNvSpPr txBox="1">
            <a:spLocks/>
          </p:cNvSpPr>
          <p:nvPr/>
        </p:nvSpPr>
        <p:spPr>
          <a:xfrm>
            <a:off x="4295800" y="0"/>
            <a:ext cx="7896200" cy="6858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435871"/>
                </a:solidFill>
                <a:latin typeface="SofiaPro-Medium" panose="020B0000000000000000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>
              <a:spcBef>
                <a:spcPts val="2400"/>
              </a:spcBef>
              <a:buClr>
                <a:schemeClr val="bg1"/>
              </a:buClr>
              <a:buAutoNum type="arabicPeriod"/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is here now</a:t>
            </a:r>
          </a:p>
          <a:p>
            <a:pPr marL="742950" indent="-742950">
              <a:spcBef>
                <a:spcPts val="2400"/>
              </a:spcBef>
              <a:buClr>
                <a:schemeClr val="bg1"/>
              </a:buClr>
              <a:buAutoNum type="arabicPeriod"/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partner for right project</a:t>
            </a:r>
          </a:p>
          <a:p>
            <a:pPr marL="742950" indent="-742950">
              <a:spcBef>
                <a:spcPts val="2400"/>
              </a:spcBef>
              <a:buClr>
                <a:schemeClr val="bg1"/>
              </a:buClr>
              <a:buAutoNum type="arabicPeriod"/>
            </a:pPr>
            <a:r>
              <a:rPr lang="en-US" sz="4400" b="1" kern="0" dirty="0">
                <a:solidFill>
                  <a:srgbClr val="00344F"/>
                </a:solidFill>
                <a:highlight>
                  <a:srgbClr val="FBCB5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People want to give</a:t>
            </a:r>
          </a:p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People want to give</a:t>
            </a:r>
          </a:p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Always people-first</a:t>
            </a:r>
          </a:p>
        </p:txBody>
      </p:sp>
    </p:spTree>
    <p:extLst>
      <p:ext uri="{BB962C8B-B14F-4D97-AF65-F5344CB8AC3E}">
        <p14:creationId xmlns:p14="http://schemas.microsoft.com/office/powerpoint/2010/main" val="4270587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79255D-9F01-F449-84FE-3F963D45E6A8}"/>
              </a:ext>
            </a:extLst>
          </p:cNvPr>
          <p:cNvSpPr/>
          <p:nvPr/>
        </p:nvSpPr>
        <p:spPr>
          <a:xfrm>
            <a:off x="0" y="1628800"/>
            <a:ext cx="12192000" cy="5229200"/>
          </a:xfrm>
          <a:prstGeom prst="rect">
            <a:avLst/>
          </a:prstGeom>
          <a:gradFill>
            <a:gsLst>
              <a:gs pos="0">
                <a:srgbClr val="00344F">
                  <a:alpha val="0"/>
                </a:srgbClr>
              </a:gs>
              <a:gs pos="100000">
                <a:srgbClr val="0034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libri" panose="020F0502020204030204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D6434D-AAA3-194B-962F-8B7F3F033BAD}"/>
              </a:ext>
            </a:extLst>
          </p:cNvPr>
          <p:cNvSpPr txBox="1"/>
          <p:nvPr/>
        </p:nvSpPr>
        <p:spPr>
          <a:xfrm>
            <a:off x="2181570" y="3789040"/>
            <a:ext cx="7828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SofiaPro-MediumItalic" charset="0"/>
                <a:cs typeface="Arial" panose="020B0604020202020204" pitchFamily="34" charset="0"/>
                <a:sym typeface="Helvetica Light"/>
              </a:rPr>
              <a:t>There’s so much data available, if I keep my data locked up inside my own body it’s </a:t>
            </a:r>
            <a:r>
              <a:rPr lang="en-US" sz="3200" dirty="0">
                <a:solidFill>
                  <a:srgbClr val="FFFFFF"/>
                </a:solidFill>
                <a:highlight>
                  <a:srgbClr val="DE4E9C"/>
                </a:highlight>
                <a:latin typeface="Arial" panose="020B0604020202020204" pitchFamily="34" charset="0"/>
                <a:ea typeface="SofiaPro-MediumItalic" charset="0"/>
                <a:cs typeface="Arial" panose="020B0604020202020204" pitchFamily="34" charset="0"/>
                <a:sym typeface="Helvetica Light"/>
              </a:rPr>
              <a:t>not going to help anybody</a:t>
            </a:r>
          </a:p>
          <a:p>
            <a:pPr algn="ctr"/>
            <a:endParaRPr lang="en-US" sz="3200" b="1" dirty="0">
              <a:solidFill>
                <a:srgbClr val="FFFFFF"/>
              </a:solidFill>
              <a:latin typeface="Arial" panose="020B0604020202020204" pitchFamily="34" charset="0"/>
              <a:ea typeface="SofiaPro-MediumItalic" charset="0"/>
              <a:cs typeface="Arial" panose="020B0604020202020204" pitchFamily="34" charset="0"/>
              <a:sym typeface="Helvetica Light"/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ea typeface="SofiaPro-MediumItalic" charset="0"/>
                <a:cs typeface="Arial" panose="020B0604020202020204" pitchFamily="34" charset="0"/>
                <a:sym typeface="Helvetica Light"/>
              </a:rPr>
              <a:t>Kathy: participant in Parkinson’s study</a:t>
            </a:r>
          </a:p>
        </p:txBody>
      </p:sp>
    </p:spTree>
    <p:extLst>
      <p:ext uri="{BB962C8B-B14F-4D97-AF65-F5344CB8AC3E}">
        <p14:creationId xmlns:p14="http://schemas.microsoft.com/office/powerpoint/2010/main" val="4045545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3B892-E35F-5EE7-3AF2-DCF54EBB0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FDAE742-050E-B078-6643-E70033507C32}"/>
              </a:ext>
            </a:extLst>
          </p:cNvPr>
          <p:cNvSpPr txBox="1">
            <a:spLocks/>
          </p:cNvSpPr>
          <p:nvPr/>
        </p:nvSpPr>
        <p:spPr>
          <a:xfrm>
            <a:off x="4295800" y="0"/>
            <a:ext cx="7896200" cy="6858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435871"/>
                </a:solidFill>
                <a:latin typeface="SofiaPro-Medium" panose="020B0000000000000000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>
              <a:spcBef>
                <a:spcPts val="2400"/>
              </a:spcBef>
              <a:buClr>
                <a:schemeClr val="bg1"/>
              </a:buClr>
              <a:buAutoNum type="arabicPeriod"/>
            </a:pPr>
            <a:r>
              <a:rPr lang="en-US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is here now</a:t>
            </a:r>
          </a:p>
          <a:p>
            <a:pPr marL="742950" indent="-742950">
              <a:spcBef>
                <a:spcPts val="2400"/>
              </a:spcBef>
              <a:buClr>
                <a:schemeClr val="bg1"/>
              </a:buClr>
              <a:buAutoNum type="arabicPeriod"/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partner for right project</a:t>
            </a:r>
          </a:p>
          <a:p>
            <a:pPr marL="742950" indent="-742950">
              <a:spcBef>
                <a:spcPts val="2400"/>
              </a:spcBef>
              <a:buClr>
                <a:schemeClr val="bg1"/>
              </a:buClr>
              <a:buAutoNum type="arabicPeriod"/>
            </a:pPr>
            <a:r>
              <a:rPr lang="en-US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want to give</a:t>
            </a:r>
            <a:endParaRPr lang="en-US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sz="4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4400" b="1" kern="0" dirty="0">
                <a:solidFill>
                  <a:srgbClr val="00344F"/>
                </a:solidFill>
                <a:highlight>
                  <a:srgbClr val="FBCB5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Always people-first</a:t>
            </a:r>
          </a:p>
        </p:txBody>
      </p:sp>
    </p:spTree>
    <p:extLst>
      <p:ext uri="{BB962C8B-B14F-4D97-AF65-F5344CB8AC3E}">
        <p14:creationId xmlns:p14="http://schemas.microsoft.com/office/powerpoint/2010/main" val="122158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5B323E-DFBC-5441-8349-99498FEE3560}"/>
              </a:ext>
            </a:extLst>
          </p:cNvPr>
          <p:cNvSpPr txBox="1"/>
          <p:nvPr/>
        </p:nvSpPr>
        <p:spPr>
          <a:xfrm>
            <a:off x="3399296" y="2552055"/>
            <a:ext cx="3791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62256" hangingPunct="0">
              <a:defRPr/>
            </a:pPr>
            <a:r>
              <a:rPr lang="en-US" sz="2800" kern="0" dirty="0">
                <a:solidFill>
                  <a:srgbClr val="000000"/>
                </a:solidFill>
                <a:latin typeface="Calibri" panose="020F0502020204030204"/>
                <a:sym typeface="Helvetica Light"/>
              </a:rPr>
              <a:t>Bus stop no 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C568D6-FD4B-E94B-A732-7CBD733839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C276E3-EB4B-EB43-8E09-A1795CE57276}"/>
              </a:ext>
            </a:extLst>
          </p:cNvPr>
          <p:cNvSpPr/>
          <p:nvPr/>
        </p:nvSpPr>
        <p:spPr>
          <a:xfrm>
            <a:off x="5078833" y="1886388"/>
            <a:ext cx="3600000" cy="912000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62256" hangingPunct="0">
              <a:defRPr/>
            </a:pPr>
            <a:endParaRPr lang="en-US" sz="2800" kern="0">
              <a:solidFill>
                <a:prstClr val="white"/>
              </a:solidFill>
              <a:latin typeface="Calibri" panose="020F0502020204030204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E32F4-48CF-1442-A91F-0D6C724743E4}"/>
              </a:ext>
            </a:extLst>
          </p:cNvPr>
          <p:cNvSpPr txBox="1"/>
          <p:nvPr/>
        </p:nvSpPr>
        <p:spPr>
          <a:xfrm>
            <a:off x="5209910" y="1966548"/>
            <a:ext cx="440689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2256" hangingPunct="0">
              <a:defRPr/>
            </a:pPr>
            <a:r>
              <a:rPr lang="en-US" sz="2133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17 BRISTOL		12</a:t>
            </a:r>
            <a:r>
              <a:rPr lang="en-US" sz="1333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MINS</a:t>
            </a:r>
            <a:r>
              <a:rPr lang="en-US" sz="2133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	</a:t>
            </a:r>
          </a:p>
          <a:p>
            <a:pPr defTabSz="462256" hangingPunct="0">
              <a:defRPr/>
            </a:pPr>
            <a:r>
              <a:rPr lang="en-US" sz="2133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89 CORSHAM		25</a:t>
            </a:r>
            <a:r>
              <a:rPr lang="en-US" sz="1333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MINS</a:t>
            </a:r>
            <a:endParaRPr lang="en-US" sz="2133" kern="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088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C781E-1C0A-1235-12D0-A0CF98D514B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9416" y="3168570"/>
            <a:ext cx="6120680" cy="2420669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Parkinson’s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026285A-E8BF-E640-B439-88AB1F613D72}"/>
              </a:ext>
            </a:extLst>
          </p:cNvPr>
          <p:cNvSpPr txBox="1">
            <a:spLocks/>
          </p:cNvSpPr>
          <p:nvPr/>
        </p:nvSpPr>
        <p:spPr>
          <a:xfrm>
            <a:off x="839416" y="1556792"/>
            <a:ext cx="6120680" cy="1080120"/>
          </a:xfrm>
          <a:prstGeom prst="rect">
            <a:avLst/>
          </a:prstGeom>
        </p:spPr>
        <p:txBody>
          <a:bodyPr lIns="0"/>
          <a:lstStyle>
            <a:lvl1pPr marL="114302" indent="-114302" algn="l" defTabSz="45720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5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7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10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13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16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19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22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25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6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My </a:t>
            </a:r>
            <a:r>
              <a:rPr lang="en-US" sz="33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journey: </a:t>
            </a: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start</a:t>
            </a:r>
          </a:p>
        </p:txBody>
      </p:sp>
    </p:spTree>
    <p:extLst>
      <p:ext uri="{BB962C8B-B14F-4D97-AF65-F5344CB8AC3E}">
        <p14:creationId xmlns:p14="http://schemas.microsoft.com/office/powerpoint/2010/main" val="2345853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931647-7060-7641-8393-E4D62FE7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39806" y="764704"/>
            <a:ext cx="1704876" cy="5114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4E8C88-50BD-D84B-9D47-DE08FCDD8407}"/>
              </a:ext>
            </a:extLst>
          </p:cNvPr>
          <p:cNvSpPr txBox="1"/>
          <p:nvPr/>
        </p:nvSpPr>
        <p:spPr>
          <a:xfrm>
            <a:off x="5807968" y="2708920"/>
            <a:ext cx="4968552" cy="967921"/>
          </a:xfrm>
          <a:prstGeom prst="rect">
            <a:avLst/>
          </a:prstGeom>
          <a:solidFill>
            <a:srgbClr val="40BBC1"/>
          </a:solidFill>
        </p:spPr>
        <p:txBody>
          <a:bodyPr wrap="square" tIns="144000" rIns="0" bIns="144000" rtlCol="0">
            <a:spAutoFit/>
          </a:bodyPr>
          <a:lstStyle/>
          <a:p>
            <a:pPr algn="ctr" defTabSz="462256" hangingPunct="0">
              <a:defRPr/>
            </a:pPr>
            <a:r>
              <a:rPr lang="en-US" sz="44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Benefit of doing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5A556-298F-954A-BE68-25517826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730" y="764704"/>
            <a:ext cx="1704876" cy="511462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460948" y="2708921"/>
            <a:ext cx="3960440" cy="967921"/>
          </a:xfrm>
          <a:prstGeom prst="rect">
            <a:avLst/>
          </a:prstGeom>
          <a:solidFill>
            <a:srgbClr val="40BBC1"/>
          </a:solidFill>
        </p:spPr>
        <p:txBody>
          <a:bodyPr wrap="square" lIns="0" tIns="144000" rIns="0" bIns="144000" rtlCol="0">
            <a:spAutoFit/>
          </a:bodyPr>
          <a:lstStyle/>
          <a:p>
            <a:pPr algn="ctr" defTabSz="462256" hangingPunct="0">
              <a:defRPr/>
            </a:pPr>
            <a:r>
              <a:rPr lang="en-US" sz="44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Things to do</a:t>
            </a:r>
          </a:p>
        </p:txBody>
      </p:sp>
    </p:spTree>
    <p:extLst>
      <p:ext uri="{BB962C8B-B14F-4D97-AF65-F5344CB8AC3E}">
        <p14:creationId xmlns:p14="http://schemas.microsoft.com/office/powerpoint/2010/main" val="39582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8B4E32E-3568-3A20-0F68-366CD5B9ABB9}"/>
              </a:ext>
            </a:extLst>
          </p:cNvPr>
          <p:cNvSpPr txBox="1">
            <a:spLocks/>
          </p:cNvSpPr>
          <p:nvPr/>
        </p:nvSpPr>
        <p:spPr>
          <a:xfrm>
            <a:off x="1990818" y="4960796"/>
            <a:ext cx="3241080" cy="16365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435871"/>
                </a:solidFill>
                <a:latin typeface="Sofia Pro" panose="020B0000000000000000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" panose="020B0000000000000000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" panose="020B0000000000000000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" panose="020B0000000000000000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Sofia Pro" panose="020B0000000000000000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35871"/>
              </a:solidFill>
              <a:effectLst/>
              <a:uLnTx/>
              <a:uFillTx/>
              <a:latin typeface="Sofia Pro" panose="020B0000000000000000" pitchFamily="34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35871"/>
              </a:solidFill>
              <a:effectLst/>
              <a:uLnTx/>
              <a:uFillTx/>
              <a:latin typeface="Sofia Pro" panose="020B0000000000000000" pitchFamily="34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35871"/>
              </a:solidFill>
              <a:effectLst/>
              <a:uLnTx/>
              <a:uFillTx/>
              <a:latin typeface="Sofia Pro" panose="020B0000000000000000" pitchFamily="34" charset="77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8D82FE-E736-9807-FB05-FCDEFFC56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23" y="2745922"/>
            <a:ext cx="4926106" cy="284489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sz="3300" dirty="0"/>
              <a:t>Bruce Hellman</a:t>
            </a:r>
            <a:br>
              <a:rPr lang="en-US" sz="3300" dirty="0"/>
            </a:br>
            <a:br>
              <a:rPr lang="en-US" sz="3300" dirty="0"/>
            </a:br>
            <a:r>
              <a:rPr lang="en-US" sz="3300" dirty="0" err="1"/>
              <a:t>bruce@umotif.com</a:t>
            </a:r>
            <a:endParaRPr lang="en-US" sz="3300" dirty="0"/>
          </a:p>
        </p:txBody>
      </p:sp>
      <p:pic>
        <p:nvPicPr>
          <p:cNvPr id="9" name="Picture 8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2C6E92D-BC0A-F39E-63CB-10F921D861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48" y="762618"/>
            <a:ext cx="1427936" cy="14279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63468CA-6D38-C3DD-DFA2-CD33BE627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396" y="3899575"/>
            <a:ext cx="288028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1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C781E-1C0A-1235-12D0-A0CF98D514B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9416" y="3168570"/>
            <a:ext cx="6120680" cy="2420669"/>
          </a:xfrm>
          <a:prstGeom prst="rect">
            <a:avLst/>
          </a:prstGeom>
        </p:spPr>
        <p:txBody>
          <a:bodyPr lIns="0"/>
          <a:lstStyle/>
          <a:p>
            <a:pPr marL="0" indent="0">
              <a:buNone/>
            </a:pPr>
            <a:r>
              <a:rPr lang="en-US" sz="6000" dirty="0">
                <a:solidFill>
                  <a:srgbClr val="0034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  <a:p>
            <a:pPr marL="0" indent="0">
              <a:buNone/>
            </a:pPr>
            <a:r>
              <a:rPr lang="en-US" sz="6000" dirty="0">
                <a:solidFill>
                  <a:srgbClr val="0034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Clinical Trials</a:t>
            </a:r>
          </a:p>
          <a:p>
            <a:pPr marL="0" indent="0">
              <a:buNone/>
            </a:pPr>
            <a:endParaRPr lang="en-US" sz="6000" dirty="0">
              <a:solidFill>
                <a:srgbClr val="0034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6000" dirty="0">
              <a:solidFill>
                <a:srgbClr val="0034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026285A-E8BF-E640-B439-88AB1F613D72}"/>
              </a:ext>
            </a:extLst>
          </p:cNvPr>
          <p:cNvSpPr txBox="1">
            <a:spLocks/>
          </p:cNvSpPr>
          <p:nvPr/>
        </p:nvSpPr>
        <p:spPr>
          <a:xfrm>
            <a:off x="839416" y="1556792"/>
            <a:ext cx="6120680" cy="1080120"/>
          </a:xfrm>
          <a:prstGeom prst="rect">
            <a:avLst/>
          </a:prstGeom>
        </p:spPr>
        <p:txBody>
          <a:bodyPr lIns="0"/>
          <a:lstStyle>
            <a:lvl1pPr marL="114302" indent="-114302" algn="l" defTabSz="45720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5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7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10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13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16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19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22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25" indent="-114302" algn="l" defTabSz="457206" rtl="0" eaLnBrk="1" latinLnBrk="0" hangingPunct="1">
              <a:lnSpc>
                <a:spcPct val="90000"/>
              </a:lnSpc>
              <a:spcBef>
                <a:spcPts val="251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6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My Journey: Today</a:t>
            </a:r>
          </a:p>
        </p:txBody>
      </p:sp>
    </p:spTree>
    <p:extLst>
      <p:ext uri="{BB962C8B-B14F-4D97-AF65-F5344CB8AC3E}">
        <p14:creationId xmlns:p14="http://schemas.microsoft.com/office/powerpoint/2010/main" val="1858964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38AD2D-287D-A141-B821-10D2105B9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" r="14805" b="6750"/>
          <a:stretch/>
        </p:blipFill>
        <p:spPr>
          <a:xfrm>
            <a:off x="5485031" y="4498368"/>
            <a:ext cx="3338697" cy="260304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3ABAC-AC04-6042-948C-0564057CFB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r="3587"/>
          <a:stretch/>
        </p:blipFill>
        <p:spPr>
          <a:xfrm>
            <a:off x="-468569" y="4498368"/>
            <a:ext cx="3759051" cy="2603040"/>
          </a:xfrm>
          <a:prstGeom prst="rect">
            <a:avLst/>
          </a:prstGeom>
          <a:ln>
            <a:noFill/>
          </a:ln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BA4E5559-A808-2E44-9BE1-54AEEA50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24744"/>
            <a:ext cx="11233248" cy="12961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344F"/>
                </a:solidFill>
                <a:latin typeface="+mj-lt"/>
                <a:cs typeface="Arial" panose="020B0604020202020204" pitchFamily="34" charset="0"/>
              </a:rPr>
              <a:t>uMotif enhances patients’ clinical trial journey</a:t>
            </a:r>
            <a:br>
              <a:rPr lang="en-US" sz="3600" dirty="0">
                <a:solidFill>
                  <a:srgbClr val="00344F"/>
                </a:solidFill>
                <a:latin typeface="+mj-lt"/>
                <a:cs typeface="Arial" panose="020B0604020202020204" pitchFamily="34" charset="0"/>
              </a:rPr>
            </a:br>
            <a:r>
              <a:rPr lang="en-US" sz="3600" dirty="0">
                <a:solidFill>
                  <a:srgbClr val="00344F"/>
                </a:solidFill>
                <a:latin typeface="+mj-lt"/>
                <a:cs typeface="Arial" panose="020B0604020202020204" pitchFamily="34" charset="0"/>
              </a:rPr>
              <a:t>Supporting engagement and retention</a:t>
            </a:r>
            <a:br>
              <a:rPr lang="en-US" sz="3600" dirty="0">
                <a:solidFill>
                  <a:srgbClr val="00344F"/>
                </a:solidFill>
                <a:latin typeface="+mj-lt"/>
                <a:cs typeface="Arial" panose="020B0604020202020204" pitchFamily="34" charset="0"/>
              </a:rPr>
            </a:br>
            <a:r>
              <a:rPr lang="en-US" sz="3600" dirty="0">
                <a:solidFill>
                  <a:srgbClr val="00344F"/>
                </a:solidFill>
                <a:latin typeface="+mj-lt"/>
                <a:cs typeface="Arial" panose="020B0604020202020204" pitchFamily="34" charset="0"/>
              </a:rPr>
              <a:t>Delivering high eCOA / ePRO, </a:t>
            </a:r>
            <a:r>
              <a:rPr lang="en-US" sz="3600" dirty="0" err="1">
                <a:solidFill>
                  <a:srgbClr val="00344F"/>
                </a:solidFill>
                <a:latin typeface="+mj-lt"/>
                <a:cs typeface="Arial" panose="020B0604020202020204" pitchFamily="34" charset="0"/>
              </a:rPr>
              <a:t>eConsent</a:t>
            </a:r>
            <a:r>
              <a:rPr lang="en-US" sz="3600" dirty="0">
                <a:solidFill>
                  <a:srgbClr val="00344F"/>
                </a:solidFill>
                <a:latin typeface="+mj-lt"/>
                <a:cs typeface="Arial" panose="020B0604020202020204" pitchFamily="34" charset="0"/>
              </a:rPr>
              <a:t> compliance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FDE10-FBAE-F365-B9F5-50ABDCCFE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002" y="4498368"/>
            <a:ext cx="2096841" cy="2517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81C6F-6146-4F2B-8AD7-31976843F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799" y="4498368"/>
            <a:ext cx="3338697" cy="23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9A2A86-FA94-0F52-7314-197ADDACA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3" t="10474" r="13995" b="11149"/>
          <a:stretch/>
        </p:blipFill>
        <p:spPr>
          <a:xfrm>
            <a:off x="660595" y="2850820"/>
            <a:ext cx="3583703" cy="31319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3155EC-0296-4647-A53C-E9553938A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9E685A-1C07-5546-987D-CDAF8C1EBEA1}"/>
              </a:ext>
            </a:extLst>
          </p:cNvPr>
          <p:cNvCxnSpPr>
            <a:cxnSpLocks/>
          </p:cNvCxnSpPr>
          <p:nvPr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4">
            <a:extLst>
              <a:ext uri="{FF2B5EF4-FFF2-40B4-BE49-F238E27FC236}">
                <a16:creationId xmlns:a16="http://schemas.microsoft.com/office/drawing/2014/main" id="{AF608C83-2686-BA47-A517-4A43ECBA4E0C}"/>
              </a:ext>
            </a:extLst>
          </p:cNvPr>
          <p:cNvSpPr txBox="1">
            <a:spLocks/>
          </p:cNvSpPr>
          <p:nvPr/>
        </p:nvSpPr>
        <p:spPr>
          <a:xfrm>
            <a:off x="872840" y="685676"/>
            <a:ext cx="7882467" cy="98977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50" kern="1200">
                <a:solidFill>
                  <a:srgbClr val="435771"/>
                </a:solidFill>
                <a:latin typeface="Sofia Pro" charset="0"/>
                <a:ea typeface="Sofia Pro" charset="0"/>
                <a:cs typeface="Sofia Pro" charset="0"/>
              </a:defRPr>
            </a:lvl1pPr>
            <a:lvl2pPr marL="228600" indent="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SzPct val="80000"/>
              <a:buFont typeface="Courier New" panose="02070309020205020404" pitchFamily="49" charset="0"/>
              <a:buNone/>
              <a:defRPr sz="1600" kern="1200">
                <a:solidFill>
                  <a:srgbClr val="435771"/>
                </a:solidFill>
                <a:latin typeface="Sofia Pro" panose="020B0000000000000000" pitchFamily="34" charset="0"/>
                <a:ea typeface="+mn-ea"/>
                <a:cs typeface="+mn-cs"/>
              </a:defRPr>
            </a:lvl2pPr>
            <a:lvl3pPr marL="4572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sym typeface="Helvetica Light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sym typeface="Helvetica Light"/>
            </a:endParaRPr>
          </a:p>
        </p:txBody>
      </p:sp>
      <p:sp>
        <p:nvSpPr>
          <p:cNvPr id="10" name="Shape 283">
            <a:extLst>
              <a:ext uri="{FF2B5EF4-FFF2-40B4-BE49-F238E27FC236}">
                <a16:creationId xmlns:a16="http://schemas.microsoft.com/office/drawing/2014/main" id="{AA7735D6-DBBC-0727-A024-47B52904F6AE}"/>
              </a:ext>
            </a:extLst>
          </p:cNvPr>
          <p:cNvSpPr/>
          <p:nvPr/>
        </p:nvSpPr>
        <p:spPr>
          <a:xfrm>
            <a:off x="1738782" y="1789146"/>
            <a:ext cx="3534281" cy="782933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435771"/>
              </a:buClr>
              <a:buSzPct val="100000"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/>
                <a:ea typeface="Sofia Pro Regular" charset="0"/>
                <a:cs typeface="Sofia Pro Regular" charset="0"/>
                <a:sym typeface="Helvetica Light"/>
              </a:rPr>
              <a:t>Mobile-First Patient Experience</a:t>
            </a:r>
          </a:p>
        </p:txBody>
      </p:sp>
      <p:sp>
        <p:nvSpPr>
          <p:cNvPr id="13" name="Shape 238">
            <a:extLst>
              <a:ext uri="{FF2B5EF4-FFF2-40B4-BE49-F238E27FC236}">
                <a16:creationId xmlns:a16="http://schemas.microsoft.com/office/drawing/2014/main" id="{67027B0B-23D7-E26E-BB27-564FFB01CCFB}"/>
              </a:ext>
            </a:extLst>
          </p:cNvPr>
          <p:cNvSpPr/>
          <p:nvPr/>
        </p:nvSpPr>
        <p:spPr>
          <a:xfrm>
            <a:off x="407988" y="868478"/>
            <a:ext cx="10368532" cy="439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5400" rIns="25400" bIns="25400">
            <a:spAutoFit/>
          </a:bodyPr>
          <a:lstStyle>
            <a:lvl1pPr algn="l">
              <a:defRPr sz="6500">
                <a:solidFill>
                  <a:srgbClr val="FFFFFF"/>
                </a:solidFill>
                <a:latin typeface="SofiaPro-Black"/>
                <a:ea typeface="SofiaPro-Black"/>
                <a:cs typeface="SofiaPro-Black"/>
                <a:sym typeface="Sofia Pro Blac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/>
                <a:cs typeface="Arial" panose="020B0604020202020204" pitchFamily="34" charset="0"/>
                <a:sym typeface="Sofia Pro Black"/>
              </a:rPr>
              <a:t>A modern platform for data capture &amp; engagement</a:t>
            </a:r>
          </a:p>
        </p:txBody>
      </p:sp>
      <p:sp>
        <p:nvSpPr>
          <p:cNvPr id="4" name="Shape 283">
            <a:extLst>
              <a:ext uri="{FF2B5EF4-FFF2-40B4-BE49-F238E27FC236}">
                <a16:creationId xmlns:a16="http://schemas.microsoft.com/office/drawing/2014/main" id="{80A0F08B-9A10-7CD7-A367-7D7CA581F9F5}"/>
              </a:ext>
            </a:extLst>
          </p:cNvPr>
          <p:cNvSpPr/>
          <p:nvPr/>
        </p:nvSpPr>
        <p:spPr>
          <a:xfrm>
            <a:off x="7263889" y="1789146"/>
            <a:ext cx="3855386" cy="782933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435771"/>
              </a:buClr>
              <a:buSzPct val="100000"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/>
                <a:ea typeface="Sofia Pro Regular" charset="0"/>
                <a:cs typeface="Sofia Pro Regular" charset="0"/>
                <a:sym typeface="Helvetica Light"/>
              </a:rPr>
              <a:t>Powerful Professional Reporting Portals</a:t>
            </a:r>
          </a:p>
        </p:txBody>
      </p:sp>
      <p:sp>
        <p:nvSpPr>
          <p:cNvPr id="21" name="Shape 283">
            <a:extLst>
              <a:ext uri="{FF2B5EF4-FFF2-40B4-BE49-F238E27FC236}">
                <a16:creationId xmlns:a16="http://schemas.microsoft.com/office/drawing/2014/main" id="{DF675580-3C44-57C6-0D2F-07574829A21A}"/>
              </a:ext>
            </a:extLst>
          </p:cNvPr>
          <p:cNvSpPr/>
          <p:nvPr/>
        </p:nvSpPr>
        <p:spPr>
          <a:xfrm>
            <a:off x="3949145" y="2282806"/>
            <a:ext cx="3399624" cy="782933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435771"/>
              </a:buClr>
              <a:buSzPct val="100000"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Sofia Pro Regular" charset="0"/>
                <a:cs typeface="Sofia Pro Regular" charset="0"/>
                <a:sym typeface="Helvetica Light"/>
              </a:rPr>
              <a:t>Powerful nudge engine to drive compliance, with video &amp; other content to inform &amp; engage</a:t>
            </a:r>
          </a:p>
        </p:txBody>
      </p:sp>
      <p:pic>
        <p:nvPicPr>
          <p:cNvPr id="6" name="Picture 5" descr="A computer with a graph on the screen&#10;&#10;Description automatically generated">
            <a:extLst>
              <a:ext uri="{FF2B5EF4-FFF2-40B4-BE49-F238E27FC236}">
                <a16:creationId xmlns:a16="http://schemas.microsoft.com/office/drawing/2014/main" id="{BC30B211-5199-AFC6-25CC-0559B4DC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636" y="3046836"/>
            <a:ext cx="4526752" cy="33772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FF7DFC-6FE7-C366-7091-3384888397AD}"/>
              </a:ext>
            </a:extLst>
          </p:cNvPr>
          <p:cNvSpPr/>
          <p:nvPr/>
        </p:nvSpPr>
        <p:spPr>
          <a:xfrm>
            <a:off x="400894" y="1626684"/>
            <a:ext cx="5990224" cy="4797365"/>
          </a:xfrm>
          <a:prstGeom prst="rect">
            <a:avLst/>
          </a:prstGeom>
          <a:noFill/>
          <a:ln w="9525">
            <a:solidFill>
              <a:srgbClr val="43587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43436-2B9B-1BB6-D1D9-CCF494D285CC}"/>
              </a:ext>
            </a:extLst>
          </p:cNvPr>
          <p:cNvSpPr/>
          <p:nvPr/>
        </p:nvSpPr>
        <p:spPr>
          <a:xfrm>
            <a:off x="6610950" y="1627370"/>
            <a:ext cx="4794891" cy="4797365"/>
          </a:xfrm>
          <a:prstGeom prst="rect">
            <a:avLst/>
          </a:prstGeom>
          <a:noFill/>
          <a:ln w="9525">
            <a:solidFill>
              <a:srgbClr val="40BBC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87C160-3ACB-F92F-2AC6-593B6E947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299" y="2850834"/>
            <a:ext cx="2054423" cy="3131917"/>
          </a:xfrm>
          <a:prstGeom prst="rect">
            <a:avLst/>
          </a:prstGeom>
        </p:spPr>
      </p:pic>
      <p:pic>
        <p:nvPicPr>
          <p:cNvPr id="1028" name="Picture 4" descr="sdmay18-37 • System and App for Managing General Faculty/Staff Parking on  ISU Campus">
            <a:extLst>
              <a:ext uri="{FF2B5EF4-FFF2-40B4-BE49-F238E27FC236}">
                <a16:creationId xmlns:a16="http://schemas.microsoft.com/office/drawing/2014/main" id="{8ECBC68E-8275-1D8F-906D-D80055B9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913" y="6070231"/>
            <a:ext cx="960186" cy="30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652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A3155EC-0296-4647-A53C-E9553938AC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9E685A-1C07-5546-987D-CDAF8C1EBEA1}"/>
              </a:ext>
            </a:extLst>
          </p:cNvPr>
          <p:cNvCxnSpPr>
            <a:cxnSpLocks/>
          </p:cNvCxnSpPr>
          <p:nvPr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4">
            <a:extLst>
              <a:ext uri="{FF2B5EF4-FFF2-40B4-BE49-F238E27FC236}">
                <a16:creationId xmlns:a16="http://schemas.microsoft.com/office/drawing/2014/main" id="{AF608C83-2686-BA47-A517-4A43ECBA4E0C}"/>
              </a:ext>
            </a:extLst>
          </p:cNvPr>
          <p:cNvSpPr txBox="1">
            <a:spLocks/>
          </p:cNvSpPr>
          <p:nvPr/>
        </p:nvSpPr>
        <p:spPr>
          <a:xfrm>
            <a:off x="872840" y="685676"/>
            <a:ext cx="7882467" cy="98977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50" kern="1200">
                <a:solidFill>
                  <a:srgbClr val="435771"/>
                </a:solidFill>
                <a:latin typeface="Sofia Pro" charset="0"/>
                <a:ea typeface="Sofia Pro" charset="0"/>
                <a:cs typeface="Sofia Pro" charset="0"/>
              </a:defRPr>
            </a:lvl1pPr>
            <a:lvl2pPr marL="228600" indent="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SzPct val="80000"/>
              <a:buFont typeface="Courier New" panose="02070309020205020404" pitchFamily="49" charset="0"/>
              <a:buNone/>
              <a:defRPr sz="1600" kern="1200">
                <a:solidFill>
                  <a:srgbClr val="435771"/>
                </a:solidFill>
                <a:latin typeface="Sofia Pro" panose="020B0000000000000000" pitchFamily="34" charset="0"/>
                <a:ea typeface="+mn-ea"/>
                <a:cs typeface="+mn-cs"/>
              </a:defRPr>
            </a:lvl2pPr>
            <a:lvl3pPr marL="4572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02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0" algn="ctr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fia Pro" charset="0"/>
              <a:sym typeface="Helvetica Light"/>
            </a:endParaRP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fia Pro" charset="0"/>
              <a:sym typeface="Helvetica Light"/>
            </a:endParaRPr>
          </a:p>
        </p:txBody>
      </p:sp>
      <p:pic>
        <p:nvPicPr>
          <p:cNvPr id="2" name="uMotif Social Square Master clip 4">
            <a:hlinkClick r:id="" action="ppaction://media"/>
            <a:extLst>
              <a:ext uri="{FF2B5EF4-FFF2-40B4-BE49-F238E27FC236}">
                <a16:creationId xmlns:a16="http://schemas.microsoft.com/office/drawing/2014/main" id="{C15DDDD9-80F2-9245-6E96-7E60AD9BBB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8493"/>
          <a:stretch/>
        </p:blipFill>
        <p:spPr>
          <a:xfrm>
            <a:off x="6127015" y="1571181"/>
            <a:ext cx="5256584" cy="4810147"/>
          </a:xfrm>
          <a:prstGeom prst="rect">
            <a:avLst/>
          </a:prstGeom>
        </p:spPr>
      </p:pic>
      <p:pic>
        <p:nvPicPr>
          <p:cNvPr id="3" name="uMotif Social Square Master clip 2">
            <a:hlinkClick r:id="" action="ppaction://media"/>
            <a:extLst>
              <a:ext uri="{FF2B5EF4-FFF2-40B4-BE49-F238E27FC236}">
                <a16:creationId xmlns:a16="http://schemas.microsoft.com/office/drawing/2014/main" id="{6C40725D-FA8A-BC7C-81A2-8034835B78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8007"/>
          <a:stretch/>
        </p:blipFill>
        <p:spPr>
          <a:xfrm>
            <a:off x="490971" y="1571181"/>
            <a:ext cx="5228729" cy="4810084"/>
          </a:xfrm>
          <a:prstGeom prst="rect">
            <a:avLst/>
          </a:prstGeom>
        </p:spPr>
      </p:pic>
      <p:sp>
        <p:nvSpPr>
          <p:cNvPr id="4" name="Shape 283">
            <a:extLst>
              <a:ext uri="{FF2B5EF4-FFF2-40B4-BE49-F238E27FC236}">
                <a16:creationId xmlns:a16="http://schemas.microsoft.com/office/drawing/2014/main" id="{B570CD0D-C641-BB0A-D3BE-7BE72F1D60E5}"/>
              </a:ext>
            </a:extLst>
          </p:cNvPr>
          <p:cNvSpPr/>
          <p:nvPr/>
        </p:nvSpPr>
        <p:spPr>
          <a:xfrm>
            <a:off x="490971" y="1137565"/>
            <a:ext cx="3534281" cy="782933"/>
          </a:xfrm>
          <a:prstGeom prst="rect">
            <a:avLst/>
          </a:prstGeom>
          <a:noFill/>
          <a:ln>
            <a:noFill/>
          </a:ln>
        </p:spPr>
        <p:txBody>
          <a:bodyPr lIns="0" tIns="25400" rIns="25400" bIns="25400" anchor="t" anchorCtr="0">
            <a:no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435771"/>
              </a:buClr>
              <a:buSzPct val="100000"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/>
                <a:ea typeface="Sofia Pro Regular" charset="0"/>
                <a:cs typeface="Sofia Pro Regular" charset="0"/>
                <a:sym typeface="Helvetica Light"/>
              </a:rPr>
              <a:t>Engaging data capture for participants</a:t>
            </a:r>
          </a:p>
        </p:txBody>
      </p:sp>
      <p:sp>
        <p:nvSpPr>
          <p:cNvPr id="5" name="Shape 283">
            <a:extLst>
              <a:ext uri="{FF2B5EF4-FFF2-40B4-BE49-F238E27FC236}">
                <a16:creationId xmlns:a16="http://schemas.microsoft.com/office/drawing/2014/main" id="{3C57DC0D-F02E-AC12-23A5-4F7690FF7287}"/>
              </a:ext>
            </a:extLst>
          </p:cNvPr>
          <p:cNvSpPr/>
          <p:nvPr/>
        </p:nvSpPr>
        <p:spPr>
          <a:xfrm>
            <a:off x="6130354" y="1137565"/>
            <a:ext cx="4968551" cy="782933"/>
          </a:xfrm>
          <a:prstGeom prst="rect">
            <a:avLst/>
          </a:prstGeom>
          <a:noFill/>
          <a:ln>
            <a:noFill/>
          </a:ln>
        </p:spPr>
        <p:txBody>
          <a:bodyPr lIns="0" tIns="25400" rIns="25400" bIns="25400" anchor="t" anchorCtr="0">
            <a:no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435771"/>
              </a:buClr>
              <a:buSzPct val="100000"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/>
                <a:ea typeface="Sofia Pro Regular" charset="0"/>
                <a:cs typeface="Sofia Pro Regular" charset="0"/>
                <a:sym typeface="Helvetica Light"/>
              </a:rPr>
              <a:t>Powerful real-time reporting for sites and sponsors</a:t>
            </a:r>
          </a:p>
        </p:txBody>
      </p:sp>
    </p:spTree>
    <p:extLst>
      <p:ext uri="{BB962C8B-B14F-4D97-AF65-F5344CB8AC3E}">
        <p14:creationId xmlns:p14="http://schemas.microsoft.com/office/powerpoint/2010/main" val="6446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B71731C-4BCC-CC93-A579-2B4CA800590C}"/>
              </a:ext>
            </a:extLst>
          </p:cNvPr>
          <p:cNvSpPr txBox="1">
            <a:spLocks/>
          </p:cNvSpPr>
          <p:nvPr/>
        </p:nvSpPr>
        <p:spPr>
          <a:xfrm>
            <a:off x="4295800" y="0"/>
            <a:ext cx="6264696" cy="68580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435871"/>
                </a:solidFill>
                <a:latin typeface="SofiaPro-Medium" panose="020B0000000000000000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sz="4400" b="1" kern="0" dirty="0">
                <a:solidFill>
                  <a:srgbClr val="00344F"/>
                </a:solidFill>
                <a:highlight>
                  <a:srgbClr val="FBCB5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Case study: </a:t>
            </a:r>
          </a:p>
          <a:p>
            <a:pPr>
              <a:spcBef>
                <a:spcPts val="2400"/>
              </a:spcBef>
              <a:buClr>
                <a:schemeClr val="bg1"/>
              </a:buClr>
            </a:pPr>
            <a:r>
              <a:rPr lang="en-US" sz="4400" b="1" kern="0" dirty="0">
                <a:solidFill>
                  <a:srgbClr val="00344F"/>
                </a:solidFill>
                <a:highlight>
                  <a:srgbClr val="FBCB52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Cloudy with a Chance of Pain</a:t>
            </a:r>
            <a:endParaRPr lang="en-US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812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A3155EC-0296-4647-A53C-E9553938A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9E685A-1C07-5546-987D-CDAF8C1EBEA1}"/>
              </a:ext>
            </a:extLst>
          </p:cNvPr>
          <p:cNvCxnSpPr>
            <a:cxnSpLocks/>
          </p:cNvCxnSpPr>
          <p:nvPr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283">
            <a:extLst>
              <a:ext uri="{FF2B5EF4-FFF2-40B4-BE49-F238E27FC236}">
                <a16:creationId xmlns:a16="http://schemas.microsoft.com/office/drawing/2014/main" id="{9DC9C79C-584A-CD44-A2AE-D981845F01F3}"/>
              </a:ext>
            </a:extLst>
          </p:cNvPr>
          <p:cNvSpPr/>
          <p:nvPr/>
        </p:nvSpPr>
        <p:spPr>
          <a:xfrm>
            <a:off x="410565" y="997264"/>
            <a:ext cx="11161111" cy="974625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00344F"/>
              </a:solidFill>
              <a:effectLst/>
              <a:uLnTx/>
              <a:uFillTx/>
              <a:latin typeface="Arial" panose="020B0604020202020204" pitchFamily="34" charset="0"/>
              <a:ea typeface="Sofia Pro Regular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8" name="Shape 283">
            <a:extLst>
              <a:ext uri="{FF2B5EF4-FFF2-40B4-BE49-F238E27FC236}">
                <a16:creationId xmlns:a16="http://schemas.microsoft.com/office/drawing/2014/main" id="{44308248-259E-D722-FB31-636DB41C6EAE}"/>
              </a:ext>
            </a:extLst>
          </p:cNvPr>
          <p:cNvSpPr/>
          <p:nvPr/>
        </p:nvSpPr>
        <p:spPr>
          <a:xfrm>
            <a:off x="423268" y="2794334"/>
            <a:ext cx="7400924" cy="286691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lIns="360000" tIns="360000" rIns="360000" bIns="360000" anchor="ctr" anchorCtr="0">
            <a:noAutofit/>
          </a:bodyPr>
          <a:lstStyle/>
          <a:p>
            <a:pPr marL="171450" marR="0" lvl="0" indent="-171450" algn="l" defTabSz="41275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287DA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&gt;13,000 participants, fully virtual BYOD study</a:t>
            </a:r>
          </a:p>
          <a:p>
            <a:pPr marL="171450" marR="0" lvl="0" indent="-171450" algn="l" defTabSz="41275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287DA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Exploring relationship between pain and the weather</a:t>
            </a:r>
          </a:p>
          <a:p>
            <a:pPr marL="171450" marR="0" lvl="0" indent="-171450" algn="l" defTabSz="41275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287DA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&gt;5,000 recruited in the first morning</a:t>
            </a:r>
          </a:p>
          <a:p>
            <a:pPr marL="171450" marR="0" lvl="0" indent="-171450" algn="l" defTabSz="41275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287DA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Thousands tracked data daily for over 6 months</a:t>
            </a:r>
          </a:p>
          <a:p>
            <a:pPr marL="171450" marR="0" lvl="0" indent="-171450" algn="l" defTabSz="41275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287DA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Results published in Nature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344F"/>
              </a:solidFill>
              <a:effectLst/>
              <a:uLnTx/>
              <a:uFillTx/>
              <a:latin typeface="Arial" panose="020B0604020202020204" pitchFamily="34" charset="0"/>
              <a:ea typeface="Sofia Pro Regular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2" name="Shape 283">
            <a:extLst>
              <a:ext uri="{FF2B5EF4-FFF2-40B4-BE49-F238E27FC236}">
                <a16:creationId xmlns:a16="http://schemas.microsoft.com/office/drawing/2014/main" id="{948CAD55-D52A-AD51-0E09-6ED67E7EBD51}"/>
              </a:ext>
            </a:extLst>
          </p:cNvPr>
          <p:cNvSpPr/>
          <p:nvPr/>
        </p:nvSpPr>
        <p:spPr>
          <a:xfrm>
            <a:off x="7942182" y="2779190"/>
            <a:ext cx="3841830" cy="2880320"/>
          </a:xfrm>
          <a:prstGeom prst="rect">
            <a:avLst/>
          </a:prstGeom>
          <a:solidFill>
            <a:srgbClr val="00344F"/>
          </a:solidFill>
          <a:ln>
            <a:noFill/>
          </a:ln>
        </p:spPr>
        <p:txBody>
          <a:bodyPr lIns="360000" tIns="360000" rIns="360000" bIns="360000" anchor="ctr" anchorCtr="0">
            <a:noAutofit/>
          </a:bodyPr>
          <a:lstStyle/>
          <a:p>
            <a:pPr marL="0" marR="0" lvl="0" indent="0" algn="l" defTabSz="412750" rtl="0" eaLnBrk="1" fontAlgn="auto" latinLnBrk="0" hangingPunct="0">
              <a:lnSpc>
                <a:spcPct val="80000"/>
              </a:lnSpc>
              <a:spcBef>
                <a:spcPts val="1200"/>
              </a:spcBef>
              <a:spcAft>
                <a:spcPts val="600"/>
              </a:spcAft>
              <a:buClr>
                <a:srgbClr val="287DA8"/>
              </a:buClr>
              <a:buSzPct val="100000"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Patients treated as research partners</a:t>
            </a:r>
          </a:p>
          <a:p>
            <a:pPr marL="0" marR="0" lvl="0" indent="0" algn="l" defTabSz="412750" rtl="0" eaLnBrk="1" fontAlgn="auto" latinLnBrk="0" hangingPunct="0">
              <a:lnSpc>
                <a:spcPct val="80000"/>
              </a:lnSpc>
              <a:spcBef>
                <a:spcPts val="1200"/>
              </a:spcBef>
              <a:spcAft>
                <a:spcPts val="600"/>
              </a:spcAft>
              <a:buClr>
                <a:srgbClr val="287DA8"/>
              </a:buClr>
              <a:buSzPct val="100000"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Regular updates and mid-study feedback</a:t>
            </a:r>
          </a:p>
          <a:p>
            <a:pPr marL="0" marR="0" lvl="0" indent="0" algn="l" defTabSz="412750" rtl="0" eaLnBrk="1" fontAlgn="auto" latinLnBrk="0" hangingPunct="0">
              <a:lnSpc>
                <a:spcPct val="80000"/>
              </a:lnSpc>
              <a:spcBef>
                <a:spcPts val="1200"/>
              </a:spcBef>
              <a:spcAft>
                <a:spcPts val="600"/>
              </a:spcAft>
              <a:buClr>
                <a:srgbClr val="287DA8"/>
              </a:buClr>
              <a:buSzPct val="100000"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Created a community of participants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0D9C3923-C7CB-520D-2377-1F80E0F20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68" y="709233"/>
            <a:ext cx="1784300" cy="1947892"/>
          </a:xfrm>
          <a:prstGeom prst="rect">
            <a:avLst/>
          </a:prstGeom>
        </p:spPr>
      </p:pic>
      <p:sp>
        <p:nvSpPr>
          <p:cNvPr id="6" name="Shape 283">
            <a:extLst>
              <a:ext uri="{FF2B5EF4-FFF2-40B4-BE49-F238E27FC236}">
                <a16:creationId xmlns:a16="http://schemas.microsoft.com/office/drawing/2014/main" id="{5C3D34E5-5801-8B81-6BD7-AE8A46CA6806}"/>
              </a:ext>
            </a:extLst>
          </p:cNvPr>
          <p:cNvSpPr/>
          <p:nvPr/>
        </p:nvSpPr>
        <p:spPr>
          <a:xfrm>
            <a:off x="2656796" y="1329176"/>
            <a:ext cx="7400923" cy="974625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r>
              <a:rPr lang="en-GB" sz="4000" kern="0" dirty="0">
                <a:solidFill>
                  <a:srgbClr val="00344F"/>
                </a:solidFill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Fully v</a:t>
            </a:r>
            <a:r>
              <a:rPr kumimoji="0" lang="en-GB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irtual</a:t>
            </a:r>
            <a:r>
              <a:rPr kumimoji="0" lang="en-GB" sz="4000" b="0" i="0" u="none" strike="noStrike" kern="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 pain study</a:t>
            </a:r>
          </a:p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endParaRPr kumimoji="0" lang="en-GB" sz="4000" b="0" i="0" u="none" strike="noStrike" kern="0" cap="none" spc="0" normalizeH="0" baseline="0" noProof="0" dirty="0">
              <a:ln>
                <a:noFill/>
              </a:ln>
              <a:solidFill>
                <a:srgbClr val="00344F"/>
              </a:solidFill>
              <a:effectLst/>
              <a:uLnTx/>
              <a:uFillTx/>
              <a:latin typeface="Arial" panose="020B0604020202020204" pitchFamily="34" charset="0"/>
              <a:ea typeface="Sofia Pro Regular" charset="0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4ADAD-25AC-A2AC-02E3-317C8477E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912" y="5877272"/>
            <a:ext cx="7976415" cy="9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5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A3155EC-0296-4647-A53C-E9553938A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60498" y="260648"/>
            <a:ext cx="1316717" cy="57606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9E685A-1C07-5546-987D-CDAF8C1EBEA1}"/>
              </a:ext>
            </a:extLst>
          </p:cNvPr>
          <p:cNvCxnSpPr>
            <a:cxnSpLocks/>
          </p:cNvCxnSpPr>
          <p:nvPr/>
        </p:nvCxnSpPr>
        <p:spPr>
          <a:xfrm>
            <a:off x="407988" y="548680"/>
            <a:ext cx="10008492" cy="0"/>
          </a:xfrm>
          <a:prstGeom prst="line">
            <a:avLst/>
          </a:prstGeom>
          <a:ln>
            <a:solidFill>
              <a:srgbClr val="43587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283">
            <a:extLst>
              <a:ext uri="{FF2B5EF4-FFF2-40B4-BE49-F238E27FC236}">
                <a16:creationId xmlns:a16="http://schemas.microsoft.com/office/drawing/2014/main" id="{9DC9C79C-584A-CD44-A2AE-D981845F01F3}"/>
              </a:ext>
            </a:extLst>
          </p:cNvPr>
          <p:cNvSpPr/>
          <p:nvPr/>
        </p:nvSpPr>
        <p:spPr>
          <a:xfrm>
            <a:off x="410565" y="997264"/>
            <a:ext cx="11161111" cy="974625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00344F"/>
                </a:solidFill>
                <a:effectLst/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Sustained daily participation for over 6 months</a:t>
            </a:r>
          </a:p>
        </p:txBody>
      </p:sp>
      <p:sp>
        <p:nvSpPr>
          <p:cNvPr id="2" name="Google Shape;885;p8">
            <a:extLst>
              <a:ext uri="{FF2B5EF4-FFF2-40B4-BE49-F238E27FC236}">
                <a16:creationId xmlns:a16="http://schemas.microsoft.com/office/drawing/2014/main" id="{F8ADE0E9-52EC-C7B9-DCAD-A702E862FF62}"/>
              </a:ext>
            </a:extLst>
          </p:cNvPr>
          <p:cNvSpPr txBox="1"/>
          <p:nvPr/>
        </p:nvSpPr>
        <p:spPr>
          <a:xfrm>
            <a:off x="407988" y="1844824"/>
            <a:ext cx="3239741" cy="1872196"/>
          </a:xfrm>
          <a:prstGeom prst="rect">
            <a:avLst/>
          </a:prstGeom>
          <a:solidFill>
            <a:srgbClr val="DE4E9C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ofia"/>
                <a:cs typeface="Arial" panose="020B0604020202020204" pitchFamily="34" charset="0"/>
                <a:sym typeface="Sofia"/>
              </a:rPr>
              <a:t>94%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ofia"/>
                <a:cs typeface="Arial" panose="020B0604020202020204" pitchFamily="34" charset="0"/>
                <a:sym typeface="Sofia"/>
              </a:rPr>
              <a:t>of users said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ofia"/>
                <a:cs typeface="Arial" panose="020B0604020202020204" pitchFamily="34" charset="0"/>
                <a:sym typeface="Sofia"/>
              </a:rPr>
              <a:t>the app was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ofia"/>
                <a:cs typeface="Arial" panose="020B0604020202020204" pitchFamily="34" charset="0"/>
                <a:sym typeface="Sofia"/>
              </a:rPr>
              <a:t>easy to use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" name="Google Shape;887;p8">
            <a:extLst>
              <a:ext uri="{FF2B5EF4-FFF2-40B4-BE49-F238E27FC236}">
                <a16:creationId xmlns:a16="http://schemas.microsoft.com/office/drawing/2014/main" id="{2A7232E5-6287-B218-4755-D1634ED0EB3B}"/>
              </a:ext>
            </a:extLst>
          </p:cNvPr>
          <p:cNvGrpSpPr/>
          <p:nvPr/>
        </p:nvGrpSpPr>
        <p:grpSpPr>
          <a:xfrm>
            <a:off x="3935760" y="1844824"/>
            <a:ext cx="5992876" cy="5218728"/>
            <a:chOff x="7368744" y="2897876"/>
            <a:chExt cx="4667851" cy="4064867"/>
          </a:xfrm>
        </p:grpSpPr>
        <p:pic>
          <p:nvPicPr>
            <p:cNvPr id="6" name="Google Shape;888;p8">
              <a:extLst>
                <a:ext uri="{FF2B5EF4-FFF2-40B4-BE49-F238E27FC236}">
                  <a16:creationId xmlns:a16="http://schemas.microsoft.com/office/drawing/2014/main" id="{8A666802-6074-3E42-9327-3E90DE462A9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74044" y="2897876"/>
              <a:ext cx="4662551" cy="314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889;p8">
              <a:extLst>
                <a:ext uri="{FF2B5EF4-FFF2-40B4-BE49-F238E27FC236}">
                  <a16:creationId xmlns:a16="http://schemas.microsoft.com/office/drawing/2014/main" id="{F4A8EEB7-2C67-56D0-D110-735A42D47CC9}"/>
                </a:ext>
              </a:extLst>
            </p:cNvPr>
            <p:cNvSpPr txBox="1"/>
            <p:nvPr/>
          </p:nvSpPr>
          <p:spPr>
            <a:xfrm>
              <a:off x="7368744" y="6062176"/>
              <a:ext cx="270154" cy="186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25" tIns="67725" rIns="67725" bIns="67725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44F"/>
                </a:buClr>
                <a:buSzPts val="1334"/>
                <a:buFontTx/>
                <a:buNone/>
                <a:tabLst/>
                <a:defRPr/>
              </a:pPr>
              <a:r>
                <a:rPr kumimoji="0" lang="en-US" sz="667" b="0" i="0" u="none" strike="noStrike" kern="0" cap="none" spc="0" normalizeH="0" baseline="0" noProof="0">
                  <a:ln>
                    <a:noFill/>
                  </a:ln>
                  <a:solidFill>
                    <a:srgbClr val="00344F"/>
                  </a:solidFill>
                  <a:effectLst/>
                  <a:uLnTx/>
                  <a:uFillTx/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Jan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8" name="Google Shape;890;p8">
              <a:extLst>
                <a:ext uri="{FF2B5EF4-FFF2-40B4-BE49-F238E27FC236}">
                  <a16:creationId xmlns:a16="http://schemas.microsoft.com/office/drawing/2014/main" id="{9371061A-0F01-D8FD-6F57-D1A643ED4468}"/>
                </a:ext>
              </a:extLst>
            </p:cNvPr>
            <p:cNvSpPr txBox="1"/>
            <p:nvPr/>
          </p:nvSpPr>
          <p:spPr>
            <a:xfrm>
              <a:off x="9226145" y="6062176"/>
              <a:ext cx="270154" cy="186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25" tIns="67725" rIns="67725" bIns="67725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44F"/>
                </a:buClr>
                <a:buSzPts val="1334"/>
                <a:buFontTx/>
                <a:buNone/>
                <a:tabLst/>
                <a:defRPr/>
              </a:pPr>
              <a:r>
                <a:rPr kumimoji="0" lang="en-US" sz="667" b="0" i="0" u="none" strike="noStrike" kern="0" cap="none" spc="0" normalizeH="0" baseline="0" noProof="0">
                  <a:ln>
                    <a:noFill/>
                  </a:ln>
                  <a:solidFill>
                    <a:srgbClr val="00344F"/>
                  </a:solidFill>
                  <a:effectLst/>
                  <a:uLnTx/>
                  <a:uFillTx/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Jan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9" name="Google Shape;891;p8">
              <a:extLst>
                <a:ext uri="{FF2B5EF4-FFF2-40B4-BE49-F238E27FC236}">
                  <a16:creationId xmlns:a16="http://schemas.microsoft.com/office/drawing/2014/main" id="{9551FDFA-809C-185F-1A6D-D2AF469DF3BA}"/>
                </a:ext>
              </a:extLst>
            </p:cNvPr>
            <p:cNvSpPr txBox="1"/>
            <p:nvPr/>
          </p:nvSpPr>
          <p:spPr>
            <a:xfrm>
              <a:off x="11243668" y="6062176"/>
              <a:ext cx="270154" cy="186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25" tIns="67725" rIns="67725" bIns="67725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44F"/>
                </a:buClr>
                <a:buSzPts val="1334"/>
                <a:buFontTx/>
                <a:buNone/>
                <a:tabLst/>
                <a:defRPr/>
              </a:pPr>
              <a:r>
                <a:rPr kumimoji="0" lang="en-US" sz="667" b="0" i="0" u="none" strike="noStrike" kern="0" cap="none" spc="0" normalizeH="0" baseline="0" noProof="0">
                  <a:ln>
                    <a:noFill/>
                  </a:ln>
                  <a:solidFill>
                    <a:srgbClr val="00344F"/>
                  </a:solidFill>
                  <a:effectLst/>
                  <a:uLnTx/>
                  <a:uFillTx/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Jan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0" name="Google Shape;892;p8">
              <a:extLst>
                <a:ext uri="{FF2B5EF4-FFF2-40B4-BE49-F238E27FC236}">
                  <a16:creationId xmlns:a16="http://schemas.microsoft.com/office/drawing/2014/main" id="{C767ED36-4595-8761-ED59-BDA840ED0C02}"/>
                </a:ext>
              </a:extLst>
            </p:cNvPr>
            <p:cNvSpPr txBox="1"/>
            <p:nvPr/>
          </p:nvSpPr>
          <p:spPr>
            <a:xfrm>
              <a:off x="10227239" y="6062176"/>
              <a:ext cx="284386" cy="186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25" tIns="67725" rIns="67725" bIns="67725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44F"/>
                </a:buClr>
                <a:buSzPts val="1334"/>
                <a:buFontTx/>
                <a:buNone/>
                <a:tabLst/>
                <a:defRPr/>
              </a:pPr>
              <a:r>
                <a:rPr kumimoji="0" lang="en-US" sz="667" b="0" i="0" u="none" strike="noStrike" kern="0" cap="none" spc="0" normalizeH="0" baseline="0" noProof="0">
                  <a:ln>
                    <a:noFill/>
                  </a:ln>
                  <a:solidFill>
                    <a:srgbClr val="00344F"/>
                  </a:solidFill>
                  <a:effectLst/>
                  <a:uLnTx/>
                  <a:uFillTx/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July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1" name="Google Shape;893;p8">
              <a:extLst>
                <a:ext uri="{FF2B5EF4-FFF2-40B4-BE49-F238E27FC236}">
                  <a16:creationId xmlns:a16="http://schemas.microsoft.com/office/drawing/2014/main" id="{FEFA73E6-D6C0-D417-7C4B-BEFFD713F019}"/>
                </a:ext>
              </a:extLst>
            </p:cNvPr>
            <p:cNvSpPr txBox="1"/>
            <p:nvPr/>
          </p:nvSpPr>
          <p:spPr>
            <a:xfrm>
              <a:off x="8290883" y="6062176"/>
              <a:ext cx="284386" cy="186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725" tIns="67725" rIns="67725" bIns="67725" anchor="ctr" anchorCtr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44F"/>
                </a:buClr>
                <a:buSzPts val="1334"/>
                <a:buFontTx/>
                <a:buNone/>
                <a:tabLst/>
                <a:defRPr/>
              </a:pPr>
              <a:r>
                <a:rPr kumimoji="0" lang="en-US" sz="667" b="0" i="0" u="none" strike="noStrike" kern="0" cap="none" spc="0" normalizeH="0" baseline="0" noProof="0">
                  <a:ln>
                    <a:noFill/>
                  </a:ln>
                  <a:solidFill>
                    <a:srgbClr val="00344F"/>
                  </a:solidFill>
                  <a:effectLst/>
                  <a:uLnTx/>
                  <a:uFillTx/>
                  <a:latin typeface="Arial" panose="020B0604020202020204" pitchFamily="34" charset="0"/>
                  <a:ea typeface="Arial"/>
                  <a:cs typeface="Arial" panose="020B0604020202020204" pitchFamily="34" charset="0"/>
                  <a:sym typeface="Arial"/>
                </a:rPr>
                <a:t>July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12" name="Google Shape;896;p8">
              <a:extLst>
                <a:ext uri="{FF2B5EF4-FFF2-40B4-BE49-F238E27FC236}">
                  <a16:creationId xmlns:a16="http://schemas.microsoft.com/office/drawing/2014/main" id="{146C8932-9D5A-EE41-68F6-0B53418E06C8}"/>
                </a:ext>
              </a:extLst>
            </p:cNvPr>
            <p:cNvCxnSpPr/>
            <p:nvPr/>
          </p:nvCxnSpPr>
          <p:spPr>
            <a:xfrm>
              <a:off x="9949273" y="6076952"/>
              <a:ext cx="0" cy="423305"/>
            </a:xfrm>
            <a:prstGeom prst="straightConnector1">
              <a:avLst/>
            </a:prstGeom>
            <a:noFill/>
            <a:ln w="9525" cap="flat" cmpd="sng">
              <a:solidFill>
                <a:srgbClr val="647D9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897;p8">
              <a:extLst>
                <a:ext uri="{FF2B5EF4-FFF2-40B4-BE49-F238E27FC236}">
                  <a16:creationId xmlns:a16="http://schemas.microsoft.com/office/drawing/2014/main" id="{838CAD8C-5EFF-7C7F-68A2-1C381FCCC05D}"/>
                </a:ext>
              </a:extLst>
            </p:cNvPr>
            <p:cNvSpPr/>
            <p:nvPr/>
          </p:nvSpPr>
          <p:spPr>
            <a:xfrm>
              <a:off x="9896886" y="6535633"/>
              <a:ext cx="108000" cy="108000"/>
            </a:xfrm>
            <a:prstGeom prst="diamond">
              <a:avLst/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4" name="Google Shape;898;p8">
              <a:extLst>
                <a:ext uri="{FF2B5EF4-FFF2-40B4-BE49-F238E27FC236}">
                  <a16:creationId xmlns:a16="http://schemas.microsoft.com/office/drawing/2014/main" id="{5F08D068-F34B-5501-50C0-50B2EAD3BF00}"/>
                </a:ext>
              </a:extLst>
            </p:cNvPr>
            <p:cNvSpPr txBox="1"/>
            <p:nvPr/>
          </p:nvSpPr>
          <p:spPr>
            <a:xfrm>
              <a:off x="8647240" y="6371174"/>
              <a:ext cx="1249646" cy="423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no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44F"/>
                </a:buClr>
                <a:buSzPts val="2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344F"/>
                  </a:solidFill>
                  <a:effectLst/>
                  <a:uLnTx/>
                  <a:uFillTx/>
                  <a:latin typeface="Arial" panose="020B0604020202020204" pitchFamily="34" charset="0"/>
                  <a:ea typeface="Sofia"/>
                  <a:cs typeface="Arial" panose="020B0604020202020204" pitchFamily="34" charset="0"/>
                  <a:sym typeface="Sofia"/>
                </a:rPr>
                <a:t>Study officially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44F"/>
                </a:buClr>
                <a:buSzPts val="2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344F"/>
                  </a:solidFill>
                  <a:effectLst/>
                  <a:uLnTx/>
                  <a:uFillTx/>
                  <a:latin typeface="Arial" panose="020B0604020202020204" pitchFamily="34" charset="0"/>
                  <a:ea typeface="Sofia"/>
                  <a:cs typeface="Arial" panose="020B0604020202020204" pitchFamily="34" charset="0"/>
                  <a:sym typeface="Sofia"/>
                </a:rPr>
                <a:t>ended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16" name="Google Shape;899;p8">
              <a:extLst>
                <a:ext uri="{FF2B5EF4-FFF2-40B4-BE49-F238E27FC236}">
                  <a16:creationId xmlns:a16="http://schemas.microsoft.com/office/drawing/2014/main" id="{25FD905D-2510-EDB3-0540-76AC6092F9EC}"/>
                </a:ext>
              </a:extLst>
            </p:cNvPr>
            <p:cNvSpPr txBox="1"/>
            <p:nvPr/>
          </p:nvSpPr>
          <p:spPr>
            <a:xfrm>
              <a:off x="10018290" y="6366711"/>
              <a:ext cx="1963831" cy="5960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44F"/>
                </a:buClr>
                <a:buSzPts val="2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344F"/>
                  </a:solidFill>
                  <a:effectLst/>
                  <a:uLnTx/>
                  <a:uFillTx/>
                  <a:latin typeface="Arial" panose="020B0604020202020204" pitchFamily="34" charset="0"/>
                  <a:ea typeface="Sofia"/>
                  <a:cs typeface="Arial" panose="020B0604020202020204" pitchFamily="34" charset="0"/>
                  <a:sym typeface="Sofia"/>
                </a:rPr>
                <a:t>Participants continued to use the app beyond study period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17" name="Google Shape;900;p8">
              <a:extLst>
                <a:ext uri="{FF2B5EF4-FFF2-40B4-BE49-F238E27FC236}">
                  <a16:creationId xmlns:a16="http://schemas.microsoft.com/office/drawing/2014/main" id="{331CF19E-BC37-41AF-77AC-B982E816534C}"/>
                </a:ext>
              </a:extLst>
            </p:cNvPr>
            <p:cNvCxnSpPr/>
            <p:nvPr/>
          </p:nvCxnSpPr>
          <p:spPr>
            <a:xfrm rot="10800000">
              <a:off x="10054049" y="6359453"/>
              <a:ext cx="1879718" cy="0"/>
            </a:xfrm>
            <a:prstGeom prst="straightConnector1">
              <a:avLst/>
            </a:prstGeom>
            <a:noFill/>
            <a:ln w="9525" cap="flat" cmpd="sng">
              <a:solidFill>
                <a:srgbClr val="647D9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" name="Google Shape;901;p8">
              <a:extLst>
                <a:ext uri="{FF2B5EF4-FFF2-40B4-BE49-F238E27FC236}">
                  <a16:creationId xmlns:a16="http://schemas.microsoft.com/office/drawing/2014/main" id="{063BD3DA-E5E0-C720-D874-B8C5EAC422AB}"/>
                </a:ext>
              </a:extLst>
            </p:cNvPr>
            <p:cNvSpPr/>
            <p:nvPr/>
          </p:nvSpPr>
          <p:spPr>
            <a:xfrm rot="5400000">
              <a:off x="10509296" y="6338014"/>
              <a:ext cx="61855" cy="51575"/>
            </a:xfrm>
            <a:prstGeom prst="triangle">
              <a:avLst>
                <a:gd name="adj" fmla="val 50000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19" name="Google Shape;902;p8">
              <a:extLst>
                <a:ext uri="{FF2B5EF4-FFF2-40B4-BE49-F238E27FC236}">
                  <a16:creationId xmlns:a16="http://schemas.microsoft.com/office/drawing/2014/main" id="{18CECDCB-069F-1A7A-CBA3-4BC846387BBC}"/>
                </a:ext>
              </a:extLst>
            </p:cNvPr>
            <p:cNvSpPr/>
            <p:nvPr/>
          </p:nvSpPr>
          <p:spPr>
            <a:xfrm rot="5400000">
              <a:off x="10969683" y="6338014"/>
              <a:ext cx="61855" cy="51575"/>
            </a:xfrm>
            <a:prstGeom prst="triangle">
              <a:avLst>
                <a:gd name="adj" fmla="val 50000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0" name="Google Shape;903;p8">
              <a:extLst>
                <a:ext uri="{FF2B5EF4-FFF2-40B4-BE49-F238E27FC236}">
                  <a16:creationId xmlns:a16="http://schemas.microsoft.com/office/drawing/2014/main" id="{575FCDDC-0136-4D21-1B48-1441BD3B00F4}"/>
                </a:ext>
              </a:extLst>
            </p:cNvPr>
            <p:cNvSpPr/>
            <p:nvPr/>
          </p:nvSpPr>
          <p:spPr>
            <a:xfrm rot="5400000">
              <a:off x="11430070" y="6338014"/>
              <a:ext cx="61855" cy="51575"/>
            </a:xfrm>
            <a:prstGeom prst="triangle">
              <a:avLst>
                <a:gd name="adj" fmla="val 50000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  <p:sp>
          <p:nvSpPr>
            <p:cNvPr id="21" name="Google Shape;904;p8">
              <a:extLst>
                <a:ext uri="{FF2B5EF4-FFF2-40B4-BE49-F238E27FC236}">
                  <a16:creationId xmlns:a16="http://schemas.microsoft.com/office/drawing/2014/main" id="{C57D541C-3BA7-D1B1-CD01-F04949AEA9C5}"/>
                </a:ext>
              </a:extLst>
            </p:cNvPr>
            <p:cNvSpPr/>
            <p:nvPr/>
          </p:nvSpPr>
          <p:spPr>
            <a:xfrm rot="5400000">
              <a:off x="11890456" y="6338014"/>
              <a:ext cx="61855" cy="51575"/>
            </a:xfrm>
            <a:prstGeom prst="triangle">
              <a:avLst>
                <a:gd name="adj" fmla="val 50000"/>
              </a:avLst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endParaRPr>
            </a:p>
          </p:txBody>
        </p:sp>
      </p:grpSp>
      <p:sp>
        <p:nvSpPr>
          <p:cNvPr id="23" name="Google Shape;906;p8">
            <a:extLst>
              <a:ext uri="{FF2B5EF4-FFF2-40B4-BE49-F238E27FC236}">
                <a16:creationId xmlns:a16="http://schemas.microsoft.com/office/drawing/2014/main" id="{136C45D6-0EA9-0A79-2D67-3C1FC0059DC0}"/>
              </a:ext>
            </a:extLst>
          </p:cNvPr>
          <p:cNvSpPr txBox="1"/>
          <p:nvPr/>
        </p:nvSpPr>
        <p:spPr>
          <a:xfrm>
            <a:off x="407988" y="3988540"/>
            <a:ext cx="3231837" cy="1872196"/>
          </a:xfrm>
          <a:prstGeom prst="rect">
            <a:avLst/>
          </a:prstGeom>
          <a:solidFill>
            <a:srgbClr val="91569E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ofia"/>
                <a:cs typeface="Arial" panose="020B0604020202020204" pitchFamily="34" charset="0"/>
                <a:sym typeface="Sofia"/>
              </a:rPr>
              <a:t>92%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ofia"/>
                <a:cs typeface="Arial" panose="020B0604020202020204" pitchFamily="34" charset="0"/>
                <a:sym typeface="Sofia"/>
              </a:rPr>
              <a:t>said entering data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ofia"/>
                <a:cs typeface="Arial" panose="020B0604020202020204" pitchFamily="34" charset="0"/>
                <a:sym typeface="Sofia"/>
              </a:rPr>
              <a:t>was easy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Shape 283">
            <a:extLst>
              <a:ext uri="{FF2B5EF4-FFF2-40B4-BE49-F238E27FC236}">
                <a16:creationId xmlns:a16="http://schemas.microsoft.com/office/drawing/2014/main" id="{3247AE38-A606-B15E-5FCF-0821BE56C5BE}"/>
              </a:ext>
            </a:extLst>
          </p:cNvPr>
          <p:cNvSpPr/>
          <p:nvPr/>
        </p:nvSpPr>
        <p:spPr>
          <a:xfrm>
            <a:off x="413323" y="681362"/>
            <a:ext cx="2653879" cy="295898"/>
          </a:xfrm>
          <a:prstGeom prst="rect">
            <a:avLst/>
          </a:prstGeom>
          <a:noFill/>
          <a:ln>
            <a:noFill/>
          </a:ln>
        </p:spPr>
        <p:txBody>
          <a:bodyPr lIns="25400" tIns="25400" rIns="25400" bIns="25400" anchor="t" anchorCtr="0">
            <a:no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771"/>
              </a:buClr>
              <a:buSzPct val="25000"/>
              <a:buFontTx/>
              <a:buNone/>
              <a:tabLst/>
              <a:defRPr/>
            </a:pPr>
            <a:r>
              <a:rPr kumimoji="0" lang="en-GB" sz="1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344F"/>
                </a:highlight>
                <a:uLnTx/>
                <a:uFillTx/>
                <a:latin typeface="Arial" panose="020B0604020202020204" pitchFamily="34" charset="0"/>
                <a:ea typeface="Sofia Pro Regular" charset="0"/>
                <a:cs typeface="Arial" panose="020B0604020202020204" pitchFamily="34" charset="0"/>
                <a:sym typeface="Helvetica Light"/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125983546"/>
      </p:ext>
    </p:extLst>
  </p:cSld>
  <p:clrMapOvr>
    <a:masterClrMapping/>
  </p:clrMapOvr>
</p:sld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theme/theme1.xml><?xml version="1.0" encoding="utf-8"?>
<a:theme xmlns:a="http://schemas.openxmlformats.org/drawingml/2006/main" name="Custom Design">
  <a:themeElements>
    <a:clrScheme name="umotif">
      <a:dk1>
        <a:srgbClr val="425770"/>
      </a:dk1>
      <a:lt1>
        <a:srgbClr val="FFFFFF"/>
      </a:lt1>
      <a:dk2>
        <a:srgbClr val="4969B2"/>
      </a:dk2>
      <a:lt2>
        <a:srgbClr val="FFFFFF"/>
      </a:lt2>
      <a:accent1>
        <a:srgbClr val="40BAC1"/>
      </a:accent1>
      <a:accent2>
        <a:srgbClr val="EB8E41"/>
      </a:accent2>
      <a:accent3>
        <a:srgbClr val="DE4D9C"/>
      </a:accent3>
      <a:accent4>
        <a:srgbClr val="FBCB52"/>
      </a:accent4>
      <a:accent5>
        <a:srgbClr val="73B257"/>
      </a:accent5>
      <a:accent6>
        <a:srgbClr val="F0575D"/>
      </a:accent6>
      <a:hlink>
        <a:srgbClr val="62BDDE"/>
      </a:hlink>
      <a:folHlink>
        <a:srgbClr val="62BD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SofiaPro-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Motif Template" id="{1B72D859-86A2-5446-9F1A-84A5A8731EA3}" vid="{C8D26F35-48A9-B94F-BC72-7F7D536E8030}"/>
    </a:ext>
  </a:extLst>
</a:theme>
</file>

<file path=ppt/theme/theme10.xml><?xml version="1.0" encoding="utf-8"?>
<a:theme xmlns:a="http://schemas.openxmlformats.org/drawingml/2006/main" name="16_Custom Design">
  <a:themeElements>
    <a:clrScheme name="umotif">
      <a:dk1>
        <a:srgbClr val="425770"/>
      </a:dk1>
      <a:lt1>
        <a:srgbClr val="FFFFFF"/>
      </a:lt1>
      <a:dk2>
        <a:srgbClr val="4969B2"/>
      </a:dk2>
      <a:lt2>
        <a:srgbClr val="FFFFFF"/>
      </a:lt2>
      <a:accent1>
        <a:srgbClr val="40BAC1"/>
      </a:accent1>
      <a:accent2>
        <a:srgbClr val="EB8E41"/>
      </a:accent2>
      <a:accent3>
        <a:srgbClr val="DE4D9C"/>
      </a:accent3>
      <a:accent4>
        <a:srgbClr val="FBCB52"/>
      </a:accent4>
      <a:accent5>
        <a:srgbClr val="73B257"/>
      </a:accent5>
      <a:accent6>
        <a:srgbClr val="F0575D"/>
      </a:accent6>
      <a:hlink>
        <a:srgbClr val="62BDDE"/>
      </a:hlink>
      <a:folHlink>
        <a:srgbClr val="62BD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8_Custom Design">
  <a:themeElements>
    <a:clrScheme name="umotif">
      <a:dk1>
        <a:srgbClr val="425770"/>
      </a:dk1>
      <a:lt1>
        <a:srgbClr val="FFFFFF"/>
      </a:lt1>
      <a:dk2>
        <a:srgbClr val="4969B2"/>
      </a:dk2>
      <a:lt2>
        <a:srgbClr val="FFFFFF"/>
      </a:lt2>
      <a:accent1>
        <a:srgbClr val="40BAC1"/>
      </a:accent1>
      <a:accent2>
        <a:srgbClr val="EB8E41"/>
      </a:accent2>
      <a:accent3>
        <a:srgbClr val="DE4D9C"/>
      </a:accent3>
      <a:accent4>
        <a:srgbClr val="FBCB52"/>
      </a:accent4>
      <a:accent5>
        <a:srgbClr val="73B257"/>
      </a:accent5>
      <a:accent6>
        <a:srgbClr val="F0575D"/>
      </a:accent6>
      <a:hlink>
        <a:srgbClr val="62BDDE"/>
      </a:hlink>
      <a:folHlink>
        <a:srgbClr val="62BD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otif Template" id="{1B72D859-86A2-5446-9F1A-84A5A8731EA3}" vid="{C8D26F35-48A9-B94F-BC72-7F7D536E8030}"/>
    </a:ext>
  </a:extLst>
</a:theme>
</file>

<file path=ppt/theme/theme12.xml><?xml version="1.0" encoding="utf-8"?>
<a:theme xmlns:a="http://schemas.openxmlformats.org/drawingml/2006/main" name="20_Custom Design">
  <a:themeElements>
    <a:clrScheme name="umotif">
      <a:dk1>
        <a:srgbClr val="425770"/>
      </a:dk1>
      <a:lt1>
        <a:srgbClr val="FFFFFF"/>
      </a:lt1>
      <a:dk2>
        <a:srgbClr val="4969B2"/>
      </a:dk2>
      <a:lt2>
        <a:srgbClr val="FFFFFF"/>
      </a:lt2>
      <a:accent1>
        <a:srgbClr val="40BAC1"/>
      </a:accent1>
      <a:accent2>
        <a:srgbClr val="EB8E41"/>
      </a:accent2>
      <a:accent3>
        <a:srgbClr val="DE4D9C"/>
      </a:accent3>
      <a:accent4>
        <a:srgbClr val="FBCB52"/>
      </a:accent4>
      <a:accent5>
        <a:srgbClr val="73B257"/>
      </a:accent5>
      <a:accent6>
        <a:srgbClr val="F0575D"/>
      </a:accent6>
      <a:hlink>
        <a:srgbClr val="62BDDE"/>
      </a:hlink>
      <a:folHlink>
        <a:srgbClr val="62BD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Custom Design">
  <a:themeElements>
    <a:clrScheme name="umotif">
      <a:dk1>
        <a:srgbClr val="425770"/>
      </a:dk1>
      <a:lt1>
        <a:srgbClr val="FFFFFF"/>
      </a:lt1>
      <a:dk2>
        <a:srgbClr val="4969B2"/>
      </a:dk2>
      <a:lt2>
        <a:srgbClr val="FFFFFF"/>
      </a:lt2>
      <a:accent1>
        <a:srgbClr val="40BAC1"/>
      </a:accent1>
      <a:accent2>
        <a:srgbClr val="EB8E41"/>
      </a:accent2>
      <a:accent3>
        <a:srgbClr val="DE4D9C"/>
      </a:accent3>
      <a:accent4>
        <a:srgbClr val="FBCB52"/>
      </a:accent4>
      <a:accent5>
        <a:srgbClr val="73B257"/>
      </a:accent5>
      <a:accent6>
        <a:srgbClr val="F0575D"/>
      </a:accent6>
      <a:hlink>
        <a:srgbClr val="62BDDE"/>
      </a:hlink>
      <a:folHlink>
        <a:srgbClr val="62BD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SofiaPro-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Motif Template" id="{1B72D859-86A2-5446-9F1A-84A5A8731EA3}" vid="{C8D26F35-48A9-B94F-BC72-7F7D536E8030}"/>
    </a:ext>
  </a:extLst>
</a:theme>
</file>

<file path=ppt/theme/theme14.xml><?xml version="1.0" encoding="utf-8"?>
<a:theme xmlns:a="http://schemas.openxmlformats.org/drawingml/2006/main" name="2_Main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5_Custom Design">
  <a:themeElements>
    <a:clrScheme name="umotif">
      <a:dk1>
        <a:srgbClr val="425770"/>
      </a:dk1>
      <a:lt1>
        <a:srgbClr val="FFFFFF"/>
      </a:lt1>
      <a:dk2>
        <a:srgbClr val="4969B2"/>
      </a:dk2>
      <a:lt2>
        <a:srgbClr val="FFFFFF"/>
      </a:lt2>
      <a:accent1>
        <a:srgbClr val="40BAC1"/>
      </a:accent1>
      <a:accent2>
        <a:srgbClr val="EB8E41"/>
      </a:accent2>
      <a:accent3>
        <a:srgbClr val="DE4D9C"/>
      </a:accent3>
      <a:accent4>
        <a:srgbClr val="FBCB52"/>
      </a:accent4>
      <a:accent5>
        <a:srgbClr val="73B257"/>
      </a:accent5>
      <a:accent6>
        <a:srgbClr val="F0575D"/>
      </a:accent6>
      <a:hlink>
        <a:srgbClr val="62BDDE"/>
      </a:hlink>
      <a:folHlink>
        <a:srgbClr val="62BD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Motif Template" id="{1B72D859-86A2-5446-9F1A-84A5A8731EA3}" vid="{C8D26F35-48A9-B94F-BC72-7F7D536E8030}"/>
    </a:ext>
  </a:extLst>
</a:theme>
</file>

<file path=ppt/theme/theme17.xml><?xml version="1.0" encoding="utf-8"?>
<a:theme xmlns:a="http://schemas.openxmlformats.org/drawingml/2006/main" name="9_Custom Design">
  <a:themeElements>
    <a:clrScheme name="umotif">
      <a:dk1>
        <a:srgbClr val="425770"/>
      </a:dk1>
      <a:lt1>
        <a:srgbClr val="FFFFFF"/>
      </a:lt1>
      <a:dk2>
        <a:srgbClr val="4969B2"/>
      </a:dk2>
      <a:lt2>
        <a:srgbClr val="FFFFFF"/>
      </a:lt2>
      <a:accent1>
        <a:srgbClr val="40BAC1"/>
      </a:accent1>
      <a:accent2>
        <a:srgbClr val="EB8E41"/>
      </a:accent2>
      <a:accent3>
        <a:srgbClr val="DE4D9C"/>
      </a:accent3>
      <a:accent4>
        <a:srgbClr val="FBCB52"/>
      </a:accent4>
      <a:accent5>
        <a:srgbClr val="73B257"/>
      </a:accent5>
      <a:accent6>
        <a:srgbClr val="F0575D"/>
      </a:accent6>
      <a:hlink>
        <a:srgbClr val="62BDDE"/>
      </a:hlink>
      <a:folHlink>
        <a:srgbClr val="62BD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Motif Template" id="{1B72D859-86A2-5446-9F1A-84A5A8731EA3}" vid="{C8D26F35-48A9-B94F-BC72-7F7D536E8030}"/>
    </a:ext>
  </a:extLst>
</a:theme>
</file>

<file path=ppt/theme/theme18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umotif">
      <a:dk1>
        <a:srgbClr val="425770"/>
      </a:dk1>
      <a:lt1>
        <a:srgbClr val="FFFFFF"/>
      </a:lt1>
      <a:dk2>
        <a:srgbClr val="4969B2"/>
      </a:dk2>
      <a:lt2>
        <a:srgbClr val="FFFFFF"/>
      </a:lt2>
      <a:accent1>
        <a:srgbClr val="40BAC1"/>
      </a:accent1>
      <a:accent2>
        <a:srgbClr val="EB8E41"/>
      </a:accent2>
      <a:accent3>
        <a:srgbClr val="DE4D9C"/>
      </a:accent3>
      <a:accent4>
        <a:srgbClr val="FBCB52"/>
      </a:accent4>
      <a:accent5>
        <a:srgbClr val="73B257"/>
      </a:accent5>
      <a:accent6>
        <a:srgbClr val="F0575D"/>
      </a:accent6>
      <a:hlink>
        <a:srgbClr val="62BDDE"/>
      </a:hlink>
      <a:folHlink>
        <a:srgbClr val="62BD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otif Template" id="{1B72D859-86A2-5446-9F1A-84A5A8731EA3}" vid="{C8D26F35-48A9-B94F-BC72-7F7D536E8030}"/>
    </a:ext>
  </a:extLst>
</a:theme>
</file>

<file path=ppt/theme/theme4.xml><?xml version="1.0" encoding="utf-8"?>
<a:theme xmlns:a="http://schemas.openxmlformats.org/drawingml/2006/main" name="1_Divid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ustom Design">
  <a:themeElements>
    <a:clrScheme name="umotif">
      <a:dk1>
        <a:srgbClr val="425770"/>
      </a:dk1>
      <a:lt1>
        <a:srgbClr val="FFFFFF"/>
      </a:lt1>
      <a:dk2>
        <a:srgbClr val="4969B2"/>
      </a:dk2>
      <a:lt2>
        <a:srgbClr val="FFFFFF"/>
      </a:lt2>
      <a:accent1>
        <a:srgbClr val="40BAC1"/>
      </a:accent1>
      <a:accent2>
        <a:srgbClr val="EB8E41"/>
      </a:accent2>
      <a:accent3>
        <a:srgbClr val="DE4D9C"/>
      </a:accent3>
      <a:accent4>
        <a:srgbClr val="FBCB52"/>
      </a:accent4>
      <a:accent5>
        <a:srgbClr val="73B257"/>
      </a:accent5>
      <a:accent6>
        <a:srgbClr val="F0575D"/>
      </a:accent6>
      <a:hlink>
        <a:srgbClr val="62BDDE"/>
      </a:hlink>
      <a:folHlink>
        <a:srgbClr val="62BD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otif Template" id="{1B72D859-86A2-5446-9F1A-84A5A8731EA3}" vid="{C8D26F35-48A9-B94F-BC72-7F7D536E8030}"/>
    </a:ext>
  </a:extLst>
</a:theme>
</file>

<file path=ppt/theme/theme6.xml><?xml version="1.0" encoding="utf-8"?>
<a:theme xmlns:a="http://schemas.openxmlformats.org/drawingml/2006/main" name="Main Layout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1800" dirty="0">
            <a:solidFill>
              <a:srgbClr val="435771"/>
            </a:solidFill>
            <a:latin typeface="Sofia Pro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Main Layout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1800" dirty="0">
            <a:solidFill>
              <a:srgbClr val="435771"/>
            </a:solidFill>
            <a:latin typeface="Sofia Pro Regular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uMotif general" id="{2D1E6C62-A95C-6740-85A8-C0E549E11DCC}" vid="{A799910E-DCC8-B240-B82A-0F7F496D8D9A}"/>
    </a:ext>
  </a:extLst>
</a:theme>
</file>

<file path=ppt/theme/theme9.xml><?xml version="1.0" encoding="utf-8"?>
<a:theme xmlns:a="http://schemas.openxmlformats.org/drawingml/2006/main" name="19_Custom Design">
  <a:themeElements>
    <a:clrScheme name="umotif">
      <a:dk1>
        <a:srgbClr val="425770"/>
      </a:dk1>
      <a:lt1>
        <a:srgbClr val="FFFFFF"/>
      </a:lt1>
      <a:dk2>
        <a:srgbClr val="4969B2"/>
      </a:dk2>
      <a:lt2>
        <a:srgbClr val="FFFFFF"/>
      </a:lt2>
      <a:accent1>
        <a:srgbClr val="40BAC1"/>
      </a:accent1>
      <a:accent2>
        <a:srgbClr val="EB8E41"/>
      </a:accent2>
      <a:accent3>
        <a:srgbClr val="DE4D9C"/>
      </a:accent3>
      <a:accent4>
        <a:srgbClr val="FBCB52"/>
      </a:accent4>
      <a:accent5>
        <a:srgbClr val="73B257"/>
      </a:accent5>
      <a:accent6>
        <a:srgbClr val="F0575D"/>
      </a:accent6>
      <a:hlink>
        <a:srgbClr val="62BDDE"/>
      </a:hlink>
      <a:folHlink>
        <a:srgbClr val="62BD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SofiaPro-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Motif Template" id="{1B72D859-86A2-5446-9F1A-84A5A8731EA3}" vid="{C8D26F35-48A9-B94F-BC72-7F7D536E803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40962CCB8CA64AB4DAF2C8B7389621" ma:contentTypeVersion="13" ma:contentTypeDescription="Create a new document." ma:contentTypeScope="" ma:versionID="50ab9a366842309f336ed61c5be2973d">
  <xsd:schema xmlns:xsd="http://www.w3.org/2001/XMLSchema" xmlns:xs="http://www.w3.org/2001/XMLSchema" xmlns:p="http://schemas.microsoft.com/office/2006/metadata/properties" xmlns:ns2="f90c77d1-93ed-4f71-8f4c-7998a9530f63" xmlns:ns3="e126fe4f-ea1a-43f6-ac45-2d71a1d6365f" targetNamespace="http://schemas.microsoft.com/office/2006/metadata/properties" ma:root="true" ma:fieldsID="2d131221133a372bb21dcfd9d63ff8a2" ns2:_="" ns3:_="">
    <xsd:import namespace="f90c77d1-93ed-4f71-8f4c-7998a9530f63"/>
    <xsd:import namespace="e126fe4f-ea1a-43f6-ac45-2d71a1d636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c77d1-93ed-4f71-8f4c-7998a9530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6fe4f-ea1a-43f6-ac45-2d71a1d6365f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f469578-d4c4-43e6-9f3e-6d981ab352b3}" ma:internalName="TaxCatchAll" ma:showField="CatchAllData" ma:web="e126fe4f-ea1a-43f6-ac45-2d71a1d636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0c77d1-93ed-4f71-8f4c-7998a9530f63">
      <Terms xmlns="http://schemas.microsoft.com/office/infopath/2007/PartnerControls"/>
    </lcf76f155ced4ddcb4097134ff3c332f>
    <TaxCatchAll xmlns="e126fe4f-ea1a-43f6-ac45-2d71a1d6365f" xsi:nil="true"/>
  </documentManagement>
</p:properties>
</file>

<file path=customXml/itemProps1.xml><?xml version="1.0" encoding="utf-8"?>
<ds:datastoreItem xmlns:ds="http://schemas.openxmlformats.org/officeDocument/2006/customXml" ds:itemID="{198118EB-5C57-44B0-A8B8-42C55955BBD8}"/>
</file>

<file path=customXml/itemProps2.xml><?xml version="1.0" encoding="utf-8"?>
<ds:datastoreItem xmlns:ds="http://schemas.openxmlformats.org/officeDocument/2006/customXml" ds:itemID="{12C26100-A0C9-4820-B088-3115C7C585E7}"/>
</file>

<file path=customXml/itemProps3.xml><?xml version="1.0" encoding="utf-8"?>
<ds:datastoreItem xmlns:ds="http://schemas.openxmlformats.org/officeDocument/2006/customXml" ds:itemID="{468E7E92-F751-4F9B-98B9-38858FB2D5CB}"/>
</file>

<file path=docProps/app.xml><?xml version="1.0" encoding="utf-8"?>
<Properties xmlns="http://schemas.openxmlformats.org/officeDocument/2006/extended-properties" xmlns:vt="http://schemas.openxmlformats.org/officeDocument/2006/docPropsVTypes">
  <TotalTime>34480</TotalTime>
  <Words>503</Words>
  <Application>Microsoft Macintosh PowerPoint</Application>
  <PresentationFormat>Widescreen</PresentationFormat>
  <Paragraphs>109</Paragraphs>
  <Slides>21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21</vt:i4>
      </vt:variant>
    </vt:vector>
  </HeadingPairs>
  <TitlesOfParts>
    <vt:vector size="61" baseType="lpstr">
      <vt:lpstr>Aptos</vt:lpstr>
      <vt:lpstr>Arial</vt:lpstr>
      <vt:lpstr>Arial Regular</vt:lpstr>
      <vt:lpstr>Calibri</vt:lpstr>
      <vt:lpstr>Calibri Light</vt:lpstr>
      <vt:lpstr>Courier New</vt:lpstr>
      <vt:lpstr>Effra Medium</vt:lpstr>
      <vt:lpstr>Gill Sans Light</vt:lpstr>
      <vt:lpstr>Helvetica</vt:lpstr>
      <vt:lpstr>Helvetica Light</vt:lpstr>
      <vt:lpstr>Helvetica Neue</vt:lpstr>
      <vt:lpstr>Helvetica Neue Light</vt:lpstr>
      <vt:lpstr>Nunito Sans</vt:lpstr>
      <vt:lpstr>Sofia</vt:lpstr>
      <vt:lpstr>Sofia Pro</vt:lpstr>
      <vt:lpstr>Sofia Pro Light</vt:lpstr>
      <vt:lpstr>Sofia Pro Medium</vt:lpstr>
      <vt:lpstr>Sofia Pro Regular</vt:lpstr>
      <vt:lpstr>SofiaPro-Light</vt:lpstr>
      <vt:lpstr>SofiaPro-Medium</vt:lpstr>
      <vt:lpstr>SofiaPro-MediumItalic</vt:lpstr>
      <vt:lpstr>Custom Design</vt:lpstr>
      <vt:lpstr>Main Layout</vt:lpstr>
      <vt:lpstr>1_Custom Design</vt:lpstr>
      <vt:lpstr>1_Divider Slide</vt:lpstr>
      <vt:lpstr>2_Custom Design</vt:lpstr>
      <vt:lpstr>Main Layout White</vt:lpstr>
      <vt:lpstr>3_Main Layout White</vt:lpstr>
      <vt:lpstr>1_White</vt:lpstr>
      <vt:lpstr>19_Custom Design</vt:lpstr>
      <vt:lpstr>16_Custom Design</vt:lpstr>
      <vt:lpstr>18_Custom Design</vt:lpstr>
      <vt:lpstr>20_Custom Design</vt:lpstr>
      <vt:lpstr>8_Custom Design</vt:lpstr>
      <vt:lpstr>2_Main Layout</vt:lpstr>
      <vt:lpstr>1_Office Theme</vt:lpstr>
      <vt:lpstr>5_Custom Design</vt:lpstr>
      <vt:lpstr>9_Custom Design</vt:lpstr>
      <vt:lpstr>2_White</vt:lpstr>
      <vt:lpstr>4_Office Theme</vt:lpstr>
      <vt:lpstr>PowerPoint Presentation</vt:lpstr>
      <vt:lpstr>PowerPoint Presentation</vt:lpstr>
      <vt:lpstr>PowerPoint Presentation</vt:lpstr>
      <vt:lpstr>uMotif enhances patients’ clinical trial journey Supporting engagement and retention Delivering high eCOA / ePRO, eConsent compliance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Bruce Hellman  bruce@umotif.com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Lowrey</dc:creator>
  <cp:lastModifiedBy>Bruce Hellman</cp:lastModifiedBy>
  <cp:revision>220</cp:revision>
  <dcterms:created xsi:type="dcterms:W3CDTF">2020-11-11T14:56:49Z</dcterms:created>
  <dcterms:modified xsi:type="dcterms:W3CDTF">2025-02-03T10:17:40Z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0x0101002240962CCB8CA64AB4DAF2C8B7389621</vt:lpwstr>
  </property>
</Properties>
</file>